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31"/>
  </p:notesMasterIdLst>
  <p:handoutMasterIdLst>
    <p:handoutMasterId r:id="rId32"/>
  </p:handoutMasterIdLst>
  <p:sldIdLst>
    <p:sldId id="346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7" r:id="rId25"/>
    <p:sldId id="372" r:id="rId26"/>
    <p:sldId id="374" r:id="rId27"/>
    <p:sldId id="375" r:id="rId28"/>
    <p:sldId id="378" r:id="rId29"/>
    <p:sldId id="376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70" d="100"/>
          <a:sy n="70" d="100"/>
        </p:scale>
        <p:origin x="120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27.11.2022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27.11.2022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7978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6292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764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5425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2625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765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5341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7106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1610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1330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2067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5210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00702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9089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3234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61353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335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0796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28165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4612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6159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6067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4108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0647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2212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258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5925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762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27.11.2022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27.11.2022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27.11.2022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27.11.2022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27.11.2022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7 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275729" y="3789040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Upoważnienia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Powiadomienia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Widget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Powiadomienia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06CC220-4449-4942-8515-1683C623E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900" y="1052736"/>
            <a:ext cx="5698199" cy="1656184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2AE15A05-15D3-4063-B1F9-55049990353F}"/>
              </a:ext>
            </a:extLst>
          </p:cNvPr>
          <p:cNvSpPr txBox="1"/>
          <p:nvPr/>
        </p:nvSpPr>
        <p:spPr>
          <a:xfrm>
            <a:off x="215515" y="2672344"/>
            <a:ext cx="8712968" cy="2533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Mała ikona – wymagne - </a:t>
            </a:r>
            <a:r>
              <a:rPr lang="pl-PL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setSmallIcon</a:t>
            </a:r>
            <a:r>
              <a:rPr lang="pl-PL" sz="1800" dirty="0">
                <a:solidFill>
                  <a:schemeClr val="bg1"/>
                </a:solidFill>
              </a:rPr>
              <a:t>()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Nazwa aplikacji – dostarczane przez system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Czas – dostarczane przez system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Duża ikona – opcjonalne – </a:t>
            </a:r>
            <a:r>
              <a:rPr lang="pl-PL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setLargeIcon</a:t>
            </a:r>
            <a:r>
              <a:rPr lang="pl-PL" sz="1800" dirty="0">
                <a:solidFill>
                  <a:schemeClr val="bg1"/>
                </a:solidFill>
              </a:rPr>
              <a:t>()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Tytuł powiadomienia – opcjonalne – </a:t>
            </a:r>
            <a:r>
              <a:rPr lang="pl-PL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setContentTitle</a:t>
            </a:r>
            <a:r>
              <a:rPr lang="pl-PL" sz="1800" dirty="0">
                <a:solidFill>
                  <a:schemeClr val="bg1"/>
                </a:solidFill>
              </a:rPr>
              <a:t>()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Tekst powiadomienia – opcjonalne – </a:t>
            </a:r>
            <a:r>
              <a:rPr lang="pl-PL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setContentText</a:t>
            </a:r>
            <a:r>
              <a:rPr lang="pl-PL" sz="1800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95110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Powiadomienia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76D05A8-C1B9-4BB3-B042-8320676DC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896541"/>
            <a:ext cx="69246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96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Powiadomienia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CF387CC-27C6-4196-B1F2-1BA9E76A0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869033"/>
            <a:ext cx="33147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28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Powiadomienia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A1EA294-985B-49BD-8631-F507C19CB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908720"/>
            <a:ext cx="4975849" cy="2718397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232BBE35-44B9-4BFC-8D11-8BE4A2740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4293096"/>
            <a:ext cx="6958095" cy="222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5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Powiadomienia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F6DB9C6-BFD4-44B3-9229-0FBA6EC51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9" y="980728"/>
            <a:ext cx="6192688" cy="84633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25D1C3A-A54B-4891-9664-C7634C6F5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1700808"/>
            <a:ext cx="8280920" cy="87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36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Powiadomienia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F6DB9C6-BFD4-44B3-9229-0FBA6EC51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4" y="854474"/>
            <a:ext cx="6192688" cy="84633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25D1C3A-A54B-4891-9664-C7634C6F5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1584591"/>
            <a:ext cx="8280920" cy="87717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24436585-3E84-429F-8C25-125AF01F7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272" y="3305794"/>
            <a:ext cx="8309210" cy="92445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7416988A-CE31-4294-AE39-4E1E4B76A7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874" y="2673039"/>
            <a:ext cx="8854252" cy="62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60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Powiadomienia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F6DB9C6-BFD4-44B3-9229-0FBA6EC51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4" y="854474"/>
            <a:ext cx="6192688" cy="84633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25D1C3A-A54B-4891-9664-C7634C6F5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1584591"/>
            <a:ext cx="8280920" cy="87717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24436585-3E84-429F-8C25-125AF01F7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2449616"/>
            <a:ext cx="8309210" cy="92445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9DFFAFE-3666-4465-88B9-77BAC96919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08" y="3573016"/>
            <a:ext cx="9001040" cy="20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60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Powiadomienia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F6DB9C6-BFD4-44B3-9229-0FBA6EC51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4" y="854474"/>
            <a:ext cx="6192688" cy="84633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25D1C3A-A54B-4891-9664-C7634C6F5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1584591"/>
            <a:ext cx="8280920" cy="87717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24436585-3E84-429F-8C25-125AF01F7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2449616"/>
            <a:ext cx="8309210" cy="92445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E1A219CE-5431-47FC-8B55-127C676B67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255" y="3326788"/>
            <a:ext cx="8237202" cy="844527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884D9806-87B9-4F61-ABE7-BE93AFE2E7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84" y="4511617"/>
            <a:ext cx="9144000" cy="215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58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Powiadomienia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F6DB9C6-BFD4-44B3-9229-0FBA6EC51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4" y="854474"/>
            <a:ext cx="6192688" cy="84633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25D1C3A-A54B-4891-9664-C7634C6F5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1584591"/>
            <a:ext cx="8280920" cy="87717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24436585-3E84-429F-8C25-125AF01F7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2449616"/>
            <a:ext cx="8309210" cy="92445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E1A219CE-5431-47FC-8B55-127C676B67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255" y="3326788"/>
            <a:ext cx="8237202" cy="844527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2DADF91-E6C2-4B5F-874C-D3EBADB199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255" y="4223794"/>
            <a:ext cx="8097885" cy="6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17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Powiadomienia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E7A7E6D-153E-44E1-AB74-762863202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9" y="1628800"/>
            <a:ext cx="9056841" cy="345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8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Upoważnienia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9F5C78B-8386-4038-AA17-C8CFEC3EA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543050"/>
            <a:ext cx="89916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63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Powiadomienia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E7A7E6D-153E-44E1-AB74-762863202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040" y="980728"/>
            <a:ext cx="9056841" cy="3457872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D74D90F-4C6D-44B5-B6CE-C46C77EFC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0" y="4505246"/>
            <a:ext cx="9144000" cy="137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49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Widget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0BA0AFE-B32C-4423-9F8E-BD6182B69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88379"/>
            <a:ext cx="9144000" cy="368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12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Widget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16390B2-471A-40FE-9284-B32DBB27D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908720"/>
            <a:ext cx="6055370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89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Widget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16390B2-471A-40FE-9284-B32DBB27D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908720"/>
            <a:ext cx="6055370" cy="576064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BCE2FF9D-B156-483A-AFE9-2A79A8A2A607}"/>
              </a:ext>
            </a:extLst>
          </p:cNvPr>
          <p:cNvSpPr txBox="1"/>
          <p:nvPr/>
        </p:nvSpPr>
        <p:spPr>
          <a:xfrm>
            <a:off x="251520" y="1988840"/>
            <a:ext cx="8712968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onUpdate</a:t>
            </a:r>
            <a:r>
              <a:rPr lang="pl-PL" sz="2000" dirty="0">
                <a:solidFill>
                  <a:schemeClr val="bg1"/>
                </a:solidFill>
              </a:rPr>
              <a:t> – wywoływana przy aktualizacji – aktualizacja odbywa się co określony czas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onAppWidgetOptionsChanged</a:t>
            </a:r>
            <a:r>
              <a:rPr lang="pl-PL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</a:t>
            </a:r>
            <a: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wywoływana przy umieszczeniu widgetu na ekranie i za każdym razem przy zmianie rozmiaru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onDeleted(Context, int[]) </a:t>
            </a:r>
            <a:r>
              <a:rPr lang="pl-PL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wywoływana przy usuwaniu widgetu</a:t>
            </a:r>
            <a:endParaRPr lang="pl-PL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onEnabled(Context), onDisabled(Context) </a:t>
            </a:r>
            <a:r>
              <a:rPr lang="pl-PL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– </a:t>
            </a:r>
            <a: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wywoływana gdy instancja widgetu jest umieszczona na ekranie po raz pierwszy/usunięta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onReceive</a:t>
            </a:r>
            <a:r>
              <a:rPr lang="pl-PL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(Context, </a:t>
            </a:r>
            <a:r>
              <a:rPr lang="pl-PL" sz="2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Intent</a:t>
            </a:r>
            <a:r>
              <a:rPr lang="pl-PL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 </a:t>
            </a:r>
            <a:r>
              <a:rPr lang="pl-PL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– </a:t>
            </a:r>
            <a: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wywoływana przy każdym </a:t>
            </a:r>
            <a:r>
              <a:rPr lang="pl-PL" sz="2000" dirty="0" err="1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broadcascie</a:t>
            </a:r>
            <a: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 przed każdym wywołaniem metod zwrotnych</a:t>
            </a:r>
          </a:p>
        </p:txBody>
      </p:sp>
    </p:spTree>
    <p:extLst>
      <p:ext uri="{BB962C8B-B14F-4D97-AF65-F5344CB8AC3E}">
        <p14:creationId xmlns:p14="http://schemas.microsoft.com/office/powerpoint/2010/main" val="3363513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ContentProvider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01E5FDE-8905-40E8-897D-A60967858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681083"/>
            <a:ext cx="7920880" cy="5534776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4720BB44-D03C-4081-A223-6AE86706DE0A}"/>
              </a:ext>
            </a:extLst>
          </p:cNvPr>
          <p:cNvSpPr txBox="1"/>
          <p:nvPr/>
        </p:nvSpPr>
        <p:spPr>
          <a:xfrm>
            <a:off x="2276886" y="6154277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dirty="0">
                <a:solidFill>
                  <a:schemeClr val="bg1"/>
                </a:solidFill>
              </a:rPr>
              <a:t>Udostępnia dane zewnętrznym aplikacjom </a:t>
            </a:r>
          </a:p>
        </p:txBody>
      </p:sp>
    </p:spTree>
    <p:extLst>
      <p:ext uri="{BB962C8B-B14F-4D97-AF65-F5344CB8AC3E}">
        <p14:creationId xmlns:p14="http://schemas.microsoft.com/office/powerpoint/2010/main" val="3994076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AppWidgetProvider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16390B2-471A-40FE-9284-B32DBB27D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908720"/>
            <a:ext cx="6055370" cy="57606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86A88BE-DC66-4CF1-A7E7-D5EE21B77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1854642"/>
            <a:ext cx="8081977" cy="230343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68126B66-0ABF-4057-9FED-3ACCF7716B5E}"/>
              </a:ext>
            </a:extLst>
          </p:cNvPr>
          <p:cNvSpPr txBox="1"/>
          <p:nvPr/>
        </p:nvSpPr>
        <p:spPr>
          <a:xfrm>
            <a:off x="28929" y="4538724"/>
            <a:ext cx="9086142" cy="871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appWidgetManager – </a:t>
            </a:r>
            <a: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widget działa na innym procesie – umożliwia komunikację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appWidgetIds – </a:t>
            </a:r>
            <a:r>
              <a:rPr lang="pl-PL" sz="18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unikalne identyfikatory wszystkich instancji widgetu</a:t>
            </a:r>
            <a:endParaRPr lang="pl-PL" sz="1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884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AppWidgetProvider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2350EEB-1F08-4852-BF71-200982358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810072"/>
            <a:ext cx="8352928" cy="6057912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4F940942-0D8E-4BFA-9BA2-D30BBD1D5B1D}"/>
              </a:ext>
            </a:extLst>
          </p:cNvPr>
          <p:cNvSpPr txBox="1"/>
          <p:nvPr/>
        </p:nvSpPr>
        <p:spPr>
          <a:xfrm>
            <a:off x="4249978" y="4653136"/>
            <a:ext cx="4660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>
                <a:solidFill>
                  <a:schemeClr val="bg1"/>
                </a:solidFill>
              </a:rPr>
              <a:t>Umożliwia pokazanie layoutu na innym procesie</a:t>
            </a:r>
          </a:p>
        </p:txBody>
      </p:sp>
    </p:spTree>
    <p:extLst>
      <p:ext uri="{BB962C8B-B14F-4D97-AF65-F5344CB8AC3E}">
        <p14:creationId xmlns:p14="http://schemas.microsoft.com/office/powerpoint/2010/main" val="12643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AppWidgetProviderInfo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65242DF-4448-4767-9A05-A70942F05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71" y="2132856"/>
            <a:ext cx="8695057" cy="28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78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ContentProvider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2AF14CD-E72C-4F4B-9BBC-1140FB6CB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714211"/>
            <a:ext cx="5688632" cy="626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27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BrodcastReceiver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225BC34-A20C-48BE-A030-3F196B2AD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908720"/>
            <a:ext cx="8367603" cy="237626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9FEBFDAB-4D57-4075-9E6C-757F0DB2D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3573017"/>
            <a:ext cx="70389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2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Upoważnienia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F073E06-5713-4B75-BA27-3F7A92D95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052736"/>
            <a:ext cx="8627766" cy="54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3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Upoważnienia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F073E06-5713-4B75-BA27-3F7A92D95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052736"/>
            <a:ext cx="8627766" cy="541015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1A95BC30-962D-4C31-9A3E-39F8A7C09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6592" y="2780928"/>
            <a:ext cx="5760640" cy="268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5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Upoważnienia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FDADEFF-F57B-4A42-9174-A32A29565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29512"/>
            <a:ext cx="9036496" cy="262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8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Upoważnienia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FDADEFF-F57B-4A42-9174-A32A29565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29512"/>
            <a:ext cx="9036496" cy="2621766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CCA3DFA3-A0AD-45A4-A47F-2B31122B8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80" y="3415264"/>
            <a:ext cx="842921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3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Upoważnienia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0A41A65-F4BB-4BB1-B807-B05C7A739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908720"/>
            <a:ext cx="9036496" cy="152850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EF0FA6F-5681-44F7-AC55-6F575A665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3225" y="2996952"/>
            <a:ext cx="32575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Upoważnienia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43C723E-1126-4839-A285-49A010CD6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21299"/>
            <a:ext cx="9144000" cy="451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5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Powiadomienia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4B8653C-10C8-4A81-BB04-75F332DBD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908720"/>
            <a:ext cx="3914775" cy="150495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99CE360D-15B7-44B5-A81B-1D5A8F59D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1692" y="2897535"/>
            <a:ext cx="39528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15985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78720</TotalTime>
  <Pages>0</Pages>
  <Words>208</Words>
  <Characters>0</Characters>
  <Application>Microsoft Office PowerPoint</Application>
  <PresentationFormat>Pokaz na ekranie (4:3)</PresentationFormat>
  <Lines>0</Lines>
  <Paragraphs>78</Paragraphs>
  <Slides>29</Slides>
  <Notes>29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1056</cp:revision>
  <dcterms:modified xsi:type="dcterms:W3CDTF">2022-11-27T14:42:24Z</dcterms:modified>
  <cp:category/>
</cp:coreProperties>
</file>