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5" r:id="rId9"/>
    <p:sldId id="356" r:id="rId10"/>
    <p:sldId id="357" r:id="rId11"/>
    <p:sldId id="358" r:id="rId12"/>
    <p:sldId id="359" r:id="rId13"/>
    <p:sldId id="354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8" r:id="rId22"/>
    <p:sldId id="367" r:id="rId23"/>
    <p:sldId id="36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5" autoAdjust="0"/>
    <p:restoredTop sz="94892" autoAdjust="0"/>
  </p:normalViewPr>
  <p:slideViewPr>
    <p:cSldViewPr>
      <p:cViewPr varScale="1">
        <p:scale>
          <a:sx n="121" d="100"/>
          <a:sy n="121" d="100"/>
        </p:scale>
        <p:origin x="176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43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644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59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71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7716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756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1209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366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7845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88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067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54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4360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829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372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892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959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48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0775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70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496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3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RecyclerView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Adapter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ViewHolder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ViewPager2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8" y="2168352"/>
            <a:ext cx="6239576" cy="331236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41405"/>
            <a:ext cx="2247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E7F1F97-8B29-B8D8-8ABB-1B0E1059DFCC}"/>
              </a:ext>
            </a:extLst>
          </p:cNvPr>
          <p:cNvSpPr txBox="1"/>
          <p:nvPr/>
        </p:nvSpPr>
        <p:spPr>
          <a:xfrm>
            <a:off x="258897" y="1799020"/>
            <a:ext cx="462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5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6" y="1052736"/>
            <a:ext cx="3091068" cy="1640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41405"/>
            <a:ext cx="2247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40A2E68-76DD-8D37-492D-B9B261B3F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3284984"/>
            <a:ext cx="7085876" cy="176299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5800E40-65E2-4274-3207-EEE871261FBE}"/>
              </a:ext>
            </a:extLst>
          </p:cNvPr>
          <p:cNvSpPr txBox="1"/>
          <p:nvPr/>
        </p:nvSpPr>
        <p:spPr>
          <a:xfrm>
            <a:off x="89616" y="836712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1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6" y="1052736"/>
            <a:ext cx="3091068" cy="1640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41405"/>
            <a:ext cx="2247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40A2E68-76DD-8D37-492D-B9B261B3F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036" y="1074130"/>
            <a:ext cx="2952328" cy="7345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5800E40-65E2-4274-3207-EEE871261FBE}"/>
              </a:ext>
            </a:extLst>
          </p:cNvPr>
          <p:cNvSpPr txBox="1"/>
          <p:nvPr/>
        </p:nvSpPr>
        <p:spPr>
          <a:xfrm>
            <a:off x="89616" y="836712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100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0BF50B-6520-37BA-45AA-E1692AEB13FD}"/>
              </a:ext>
            </a:extLst>
          </p:cNvPr>
          <p:cNvSpPr txBox="1"/>
          <p:nvPr/>
        </p:nvSpPr>
        <p:spPr>
          <a:xfrm>
            <a:off x="3419872" y="824616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 err="1">
                <a:solidFill>
                  <a:schemeClr val="bg1"/>
                </a:solidFill>
                <a:effectLst/>
                <a:latin typeface="Menlo"/>
              </a:rPr>
              <a:t>WordListViewHolder</a:t>
            </a:r>
            <a:endParaRPr lang="pl-PL" sz="1100" dirty="0">
              <a:solidFill>
                <a:schemeClr val="bg1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F89E0C6-DD75-9208-9A46-FEED66B77E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762" y="3445968"/>
            <a:ext cx="8542972" cy="30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79208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5F9FCC3-01B8-41A0-8499-629FA6DA9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957136"/>
            <a:ext cx="48387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9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6" y="1052736"/>
            <a:ext cx="3091068" cy="1640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41405"/>
            <a:ext cx="2247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40A2E68-76DD-8D37-492D-B9B261B3F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036" y="1074130"/>
            <a:ext cx="2952328" cy="7345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5800E40-65E2-4274-3207-EEE871261FBE}"/>
              </a:ext>
            </a:extLst>
          </p:cNvPr>
          <p:cNvSpPr txBox="1"/>
          <p:nvPr/>
        </p:nvSpPr>
        <p:spPr>
          <a:xfrm>
            <a:off x="89616" y="836712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100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0BF50B-6520-37BA-45AA-E1692AEB13FD}"/>
              </a:ext>
            </a:extLst>
          </p:cNvPr>
          <p:cNvSpPr txBox="1"/>
          <p:nvPr/>
        </p:nvSpPr>
        <p:spPr>
          <a:xfrm>
            <a:off x="3419872" y="824616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 err="1">
                <a:solidFill>
                  <a:schemeClr val="bg1"/>
                </a:solidFill>
                <a:effectLst/>
                <a:latin typeface="Menlo"/>
              </a:rPr>
              <a:t>WordListViewHolder</a:t>
            </a:r>
            <a:endParaRPr lang="pl-PL" sz="1100" dirty="0">
              <a:solidFill>
                <a:schemeClr val="bg1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270DB5A2-48FC-849A-1877-BE6CE3F15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22" y="3006510"/>
            <a:ext cx="6121218" cy="5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2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6" y="1052736"/>
            <a:ext cx="3091068" cy="1640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41405"/>
            <a:ext cx="2247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40A2E68-76DD-8D37-492D-B9B261B3F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036" y="1074130"/>
            <a:ext cx="2952328" cy="7345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5800E40-65E2-4274-3207-EEE871261FBE}"/>
              </a:ext>
            </a:extLst>
          </p:cNvPr>
          <p:cNvSpPr txBox="1"/>
          <p:nvPr/>
        </p:nvSpPr>
        <p:spPr>
          <a:xfrm>
            <a:off x="89616" y="836712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100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0BF50B-6520-37BA-45AA-E1692AEB13FD}"/>
              </a:ext>
            </a:extLst>
          </p:cNvPr>
          <p:cNvSpPr txBox="1"/>
          <p:nvPr/>
        </p:nvSpPr>
        <p:spPr>
          <a:xfrm>
            <a:off x="3419872" y="824616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 err="1">
                <a:solidFill>
                  <a:schemeClr val="bg1"/>
                </a:solidFill>
                <a:effectLst/>
                <a:latin typeface="Menlo"/>
              </a:rPr>
              <a:t>WordListViewHolder</a:t>
            </a:r>
            <a:endParaRPr lang="pl-PL" sz="1100" dirty="0">
              <a:solidFill>
                <a:schemeClr val="bg1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270DB5A2-48FC-849A-1877-BE6CE3F15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22" y="3006510"/>
            <a:ext cx="6121218" cy="54251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803404F-C7E4-7B75-A6B8-F7C2718F9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723" y="3774423"/>
            <a:ext cx="4559344" cy="3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6" y="1052736"/>
            <a:ext cx="3091068" cy="1640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24" y="967517"/>
            <a:ext cx="1464198" cy="29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40A2E68-76DD-8D37-492D-B9B261B3F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300" y="1072415"/>
            <a:ext cx="4255267" cy="1058726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5800E40-65E2-4274-3207-EEE871261FBE}"/>
              </a:ext>
            </a:extLst>
          </p:cNvPr>
          <p:cNvSpPr txBox="1"/>
          <p:nvPr/>
        </p:nvSpPr>
        <p:spPr>
          <a:xfrm>
            <a:off x="89616" y="836712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100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0BF50B-6520-37BA-45AA-E1692AEB13FD}"/>
              </a:ext>
            </a:extLst>
          </p:cNvPr>
          <p:cNvSpPr txBox="1"/>
          <p:nvPr/>
        </p:nvSpPr>
        <p:spPr>
          <a:xfrm>
            <a:off x="3419872" y="824616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 err="1">
                <a:solidFill>
                  <a:schemeClr val="bg1"/>
                </a:solidFill>
                <a:effectLst/>
                <a:latin typeface="Menlo"/>
              </a:rPr>
              <a:t>WordListViewHolder</a:t>
            </a:r>
            <a:endParaRPr lang="pl-PL" sz="1100" dirty="0">
              <a:solidFill>
                <a:schemeClr val="bg1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270DB5A2-48FC-849A-1877-BE6CE3F15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22" y="3006510"/>
            <a:ext cx="6121218" cy="54251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803404F-C7E4-7B75-A6B8-F7C2718F9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723" y="3774423"/>
            <a:ext cx="4559344" cy="3625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D9917BB-FA66-1FE4-7247-86C3FED135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689" y="4350690"/>
            <a:ext cx="8781450" cy="13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5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76C7FA-1BD6-D671-9D59-407202B6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6" y="1052736"/>
            <a:ext cx="3091068" cy="1640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24" y="967517"/>
            <a:ext cx="1464198" cy="29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40A2E68-76DD-8D37-492D-B9B261B3F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300" y="1072415"/>
            <a:ext cx="4255267" cy="1058726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5800E40-65E2-4274-3207-EEE871261FBE}"/>
              </a:ext>
            </a:extLst>
          </p:cNvPr>
          <p:cNvSpPr txBox="1"/>
          <p:nvPr/>
        </p:nvSpPr>
        <p:spPr>
          <a:xfrm>
            <a:off x="89616" y="836712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>
                <a:solidFill>
                  <a:schemeClr val="bg1"/>
                </a:solidFill>
                <a:effectLst/>
                <a:latin typeface="Menlo"/>
              </a:rPr>
              <a:t>word_list_item.xml</a:t>
            </a:r>
            <a:endParaRPr lang="pl-PL" sz="1100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0BF50B-6520-37BA-45AA-E1692AEB13FD}"/>
              </a:ext>
            </a:extLst>
          </p:cNvPr>
          <p:cNvSpPr txBox="1"/>
          <p:nvPr/>
        </p:nvSpPr>
        <p:spPr>
          <a:xfrm>
            <a:off x="3419872" y="824616"/>
            <a:ext cx="46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dirty="0" err="1">
                <a:solidFill>
                  <a:schemeClr val="bg1"/>
                </a:solidFill>
                <a:effectLst/>
                <a:latin typeface="Menlo"/>
              </a:rPr>
              <a:t>WordListViewHolder</a:t>
            </a:r>
            <a:endParaRPr lang="pl-PL" sz="1100" dirty="0">
              <a:solidFill>
                <a:schemeClr val="bg1"/>
              </a:solidFill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A4EAFADB-2DD6-7461-92FA-2EF0B4E50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94" y="2948773"/>
            <a:ext cx="8727159" cy="37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0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24" y="967517"/>
            <a:ext cx="1464198" cy="29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F14412E-EB49-A24C-9DAB-E46037126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61" y="1052734"/>
            <a:ext cx="6907800" cy="297802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EA9953D-4169-35EF-A1B6-90DA14923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30" y="4869160"/>
            <a:ext cx="637389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0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24" y="967517"/>
            <a:ext cx="1464198" cy="29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6E4E394-F04A-8070-C647-71E139389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78" y="1340768"/>
            <a:ext cx="568484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0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074" name="Picture 2" descr="Using RecyclerView to build lists in Android - Android Authority">
            <a:extLst>
              <a:ext uri="{FF2B5EF4-FFF2-40B4-BE49-F238E27FC236}">
                <a16:creationId xmlns:a16="http://schemas.microsoft.com/office/drawing/2014/main" id="{B903F481-3336-4DC9-A51B-453D39CC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124744"/>
            <a:ext cx="8712968" cy="51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86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5B15719-A80C-4A56-8747-B7003BDED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4784"/>
            <a:ext cx="9144000" cy="43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E01992-3A2B-4EFF-8789-B5F3B7631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52736"/>
            <a:ext cx="77724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7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D017E9E-517E-4AEB-B6C9-F3D85691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6" y="2636912"/>
            <a:ext cx="9144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18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ViewPager2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TabLayout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1F8C40-24A7-47CE-87E9-D32420C71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38198"/>
            <a:ext cx="2698422" cy="57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C62A166-CBD4-4D3B-B2EF-6A3ABE2B5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808906"/>
            <a:ext cx="6840760" cy="60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5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2" name="Picture 4" descr="RecyclerView Android example with CardView in Kotlin - EyeHunts">
            <a:extLst>
              <a:ext uri="{FF2B5EF4-FFF2-40B4-BE49-F238E27FC236}">
                <a16:creationId xmlns:a16="http://schemas.microsoft.com/office/drawing/2014/main" id="{76035886-24C8-4034-B217-794620D0D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23" y="904912"/>
            <a:ext cx="6641554" cy="58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F65A107-9509-4F74-BE2A-A7806E6EF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24" y="980728"/>
            <a:ext cx="8239125" cy="30099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563116A-1D41-40E8-8949-1BDA97344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39" y="4555383"/>
            <a:ext cx="8434121" cy="17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4B8414-5AEC-6A65-9870-98535CF8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" y="890859"/>
            <a:ext cx="9144000" cy="485907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34CAEFCC-6653-2511-ACB9-33625F773FE7}"/>
              </a:ext>
            </a:extLst>
          </p:cNvPr>
          <p:cNvSpPr txBox="1"/>
          <p:nvPr/>
        </p:nvSpPr>
        <p:spPr>
          <a:xfrm>
            <a:off x="-7337" y="6047928"/>
            <a:ext cx="90430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https://www.google.com/url?sa=i&amp;url=https%3A%2F%2Flearn.microsoft.com%2Fpl-pl%2Fxamarin%2Fandroid%2Fuser-interface%2Flayouts%2Frecycler-view%2Fparts-and-functionality&amp;psig=AOvVaw15sXcomaaNh3j6e9kHPA07&amp;ust=1697714574289000&amp;source=images&amp;cd=vfe&amp;opi=89978449&amp;ved=0CBMQjhxqFwoTCIiSnem9_4E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24828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3B478F5-744B-CAF6-AB7C-6071AB3F0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836712"/>
            <a:ext cx="7956376" cy="5629811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67FCAC0-F151-C61E-8098-68AD83EA18D7}"/>
              </a:ext>
            </a:extLst>
          </p:cNvPr>
          <p:cNvSpPr txBox="1"/>
          <p:nvPr/>
        </p:nvSpPr>
        <p:spPr>
          <a:xfrm>
            <a:off x="5076056" y="6235690"/>
            <a:ext cx="4622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https://hinchman-amanda.medium.com/working-with-recyclerview-in-android-kotlin-84a62aef94ec</a:t>
            </a:r>
          </a:p>
        </p:txBody>
      </p:sp>
    </p:spTree>
    <p:extLst>
      <p:ext uri="{BB962C8B-B14F-4D97-AF65-F5344CB8AC3E}">
        <p14:creationId xmlns:p14="http://schemas.microsoft.com/office/powerpoint/2010/main" val="408095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26417DA-5CD9-B710-A893-8C074027E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072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9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465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B7D2D8-A3E4-3BED-0E01-10F7B451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73985"/>
            <a:ext cx="2247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193227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0</TotalTime>
  <Pages>0</Pages>
  <Words>184</Words>
  <Characters>0</Characters>
  <Application>Microsoft Office PowerPoint</Application>
  <PresentationFormat>Pokaz na ekranie (4:3)</PresentationFormat>
  <Lines>0</Lines>
  <Paragraphs>66</Paragraphs>
  <Slides>23</Slides>
  <Notes>23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Menlo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1046</cp:revision>
  <dcterms:modified xsi:type="dcterms:W3CDTF">2023-10-18T12:06:06Z</dcterms:modified>
  <cp:category/>
</cp:coreProperties>
</file>