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34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585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87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579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88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810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23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47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35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54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75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542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28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0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37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18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04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12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20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eveloper.android.com/guide/topics/data/data-storage.html#d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data/data-storage.html#filesExternal" TargetMode="External"/><Relationship Id="rId5" Type="http://schemas.openxmlformats.org/officeDocument/2006/relationships/hyperlink" Target="https://developer.android.com/guide/topics/data/data-storage.html#filesInternal" TargetMode="External"/><Relationship Id="rId4" Type="http://schemas.openxmlformats.org/officeDocument/2006/relationships/hyperlink" Target="https://developer.android.com/guide/topics/data/data-storage.html#pre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6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ViewBinding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SharedPreferences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E4A012-E701-4FFE-AAAF-D5EC0DF6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6326"/>
            <a:ext cx="9144000" cy="40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AA90D9-A48D-40B6-8A9D-2AEB3BE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19" y="980728"/>
            <a:ext cx="9144000" cy="55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9F54EA-F2BD-42D4-A1BD-F592AE0B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370"/>
            <a:ext cx="9144000" cy="3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9B7B5FF-F63D-4E09-8450-F8D4D843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7952"/>
            <a:ext cx="9144000" cy="24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FC8231-BC4F-4E57-8F8F-B7BA63C8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832"/>
            <a:ext cx="8743542" cy="35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3A4CABA-718C-408A-A331-4429574B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44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3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C7834D-78DD-44D9-B994-E05E1BCE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4" y="1052736"/>
            <a:ext cx="8909648" cy="50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F6FFE1-201D-4064-BB67-FFE7F480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366425"/>
            <a:ext cx="8048394" cy="20882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35CCD14-1670-4E56-8E4D-1D556D33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" y="4005064"/>
            <a:ext cx="9165380" cy="12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C714D2-A42A-46AB-8692-1AE53E1C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20" y="1052736"/>
            <a:ext cx="540272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C714D2-A42A-46AB-8692-1AE53E1C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20" y="1052736"/>
            <a:ext cx="5402727" cy="24482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CE2B514-0F69-4929-8BE7-F65D613C7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056" y="3739896"/>
            <a:ext cx="379825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7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ViewBinding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3FFE2C6-E8A5-4E2D-B185-1FC3BA2A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52736"/>
            <a:ext cx="3816424" cy="184502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48ACBF8-2F57-4239-AFCE-B5CF0A161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48" y="3470841"/>
            <a:ext cx="8359008" cy="50996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259F13E-0CB5-40F1-A38C-8C5346DEB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636528"/>
            <a:ext cx="6840489" cy="15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E355681-51BE-4AA2-B371-AB0539AE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844824"/>
            <a:ext cx="62157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54CDF24-CB13-4AD2-A669-BF156FB7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1412776"/>
            <a:ext cx="7272808" cy="49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ViewBinding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924BF9-4FA4-4DF2-96C6-52784670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2" y="1484784"/>
            <a:ext cx="88926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AB6B6CA-F2E0-46DC-AEDB-30D7D1F4702E}"/>
              </a:ext>
            </a:extLst>
          </p:cNvPr>
          <p:cNvSpPr/>
          <p:nvPr/>
        </p:nvSpPr>
        <p:spPr>
          <a:xfrm>
            <a:off x="143508" y="2276872"/>
            <a:ext cx="8856984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>
                <a:solidFill>
                  <a:schemeClr val="bg1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 Preferences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Prywatne dane, pary klucz-wartość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>
                <a:solidFill>
                  <a:schemeClr val="bg1"/>
                </a:solidFill>
                <a:latin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Internal Storage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Prywatne dane w pamięci urządzenia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>
                <a:solidFill>
                  <a:schemeClr val="bg1"/>
                </a:solidFill>
                <a:latin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External Storage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Publiczne dane w pamięci urządzenia lub zewnętrznym dysku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>
                <a:solidFill>
                  <a:schemeClr val="bg1"/>
                </a:solidFill>
                <a:latin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 Databases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Prywatna baza danych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>
                <a:solidFill>
                  <a:schemeClr val="bg1"/>
                </a:solidFill>
                <a:latin typeface="Roboto"/>
              </a:rPr>
              <a:t>ROOM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 — Prywatna baza danych</a:t>
            </a:r>
            <a:endParaRPr lang="pl-PL" sz="2000" u="sng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962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7BDA03-8682-4AAA-A6BE-784A14AD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8" y="826408"/>
            <a:ext cx="9144000" cy="149901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9E27D9D-C878-4367-BB9C-D1DD7E926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6" y="2324288"/>
            <a:ext cx="9144000" cy="24346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4CB3A34-AD24-4F21-B342-BB62A3493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4" y="4758913"/>
            <a:ext cx="9144000" cy="16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7BDA03-8682-4AAA-A6BE-784A14AD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8" y="826408"/>
            <a:ext cx="9144000" cy="14990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79406CE-4D61-48BA-810C-14D30E3AD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31476"/>
            <a:ext cx="9144000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7BDA03-8682-4AAA-A6BE-784A14AD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8" y="826408"/>
            <a:ext cx="9144000" cy="149901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B8ECD29-5B3B-4533-A810-48ECD5669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" y="2325424"/>
            <a:ext cx="9144000" cy="17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F880E4A-DDA3-43A7-8FC5-1B497E8D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08720"/>
            <a:ext cx="7874012" cy="234656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3005322-5F2B-4D2A-9793-FD77BA7A1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8" y="5239520"/>
            <a:ext cx="8652879" cy="158417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2B90FBF-C386-405A-8CCE-6BBEDEB37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24" y="3435696"/>
            <a:ext cx="8468475" cy="14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1AC0B4E-AFF3-4EDB-B64A-5AD34328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4" y="853944"/>
            <a:ext cx="9144000" cy="5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66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78610</TotalTime>
  <Pages>0</Pages>
  <Words>91</Words>
  <Characters>0</Characters>
  <Application>Microsoft Office PowerPoint</Application>
  <PresentationFormat>Pokaz na ekranie (4:3)</PresentationFormat>
  <Lines>0</Lines>
  <Paragraphs>52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Roboto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1044</cp:revision>
  <dcterms:modified xsi:type="dcterms:W3CDTF">2022-11-25T07:14:50Z</dcterms:modified>
  <cp:category/>
</cp:coreProperties>
</file>