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9231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513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6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66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360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88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871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43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157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05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11.12.2023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52936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14</a:t>
            </a:r>
          </a:p>
          <a:p>
            <a:pPr algn="ctr"/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953D5D1-7A6A-32A5-4A90-C4034361990B}"/>
              </a:ext>
            </a:extLst>
          </p:cNvPr>
          <p:cNvSpPr txBox="1"/>
          <p:nvPr/>
        </p:nvSpPr>
        <p:spPr>
          <a:xfrm>
            <a:off x="3131840" y="3521040"/>
            <a:ext cx="3850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Wstrzykiwanie zależności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Dagger-Hilt</a:t>
            </a:r>
            <a:endParaRPr lang="pl-P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0F06224-409E-66D1-FAEF-E9B6F2A1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980728"/>
            <a:ext cx="5339138" cy="1139516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1CFB3DB-E110-36B9-9211-3EC1071FD864}"/>
              </a:ext>
            </a:extLst>
          </p:cNvPr>
          <p:cNvSpPr txBox="1"/>
          <p:nvPr/>
        </p:nvSpPr>
        <p:spPr>
          <a:xfrm>
            <a:off x="1043608" y="2340953"/>
            <a:ext cx="8064896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</a:rPr>
              <a:t>Adnotacja ta jest używana do oznaczania klas, które definiują jakie obiekty zależności powinny zostać utworzone i jak one powinny zostać połączone ze sobą.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/>
                </a:solidFill>
              </a:rPr>
              <a:t>Klasy oznaczone adnotacją @Module to tzw. moduły, które służą do definiowania zależności i określają jakie obiekty powinny być tworzone w celu ich dostarczenia.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C550EBA-68A9-A56D-8B7C-A5C775034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5301208"/>
            <a:ext cx="7797392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@InstallIn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deklaruje do których komponentów opisana klasa/obiekt powinna zostać dodana podczas generacji obiektów przez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Hilt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9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1D45B71-F7CB-1DBB-C11E-FFF3E0587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396" y="1052736"/>
            <a:ext cx="7973604" cy="55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1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BD9DF78-31D1-1A84-0AEB-8C64B2FAC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81" y="980728"/>
            <a:ext cx="7452320" cy="139095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F705778-6C15-FDBC-5D15-A1D18A381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28" y="2488005"/>
            <a:ext cx="8051272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@Singleton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jeżeli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PlaceholderApi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zostanie wstrzyknięty do kilku klas, będzie to ta sama instancja. Bez tej adnotacji, przy wstrzykiwaniu do kilku klas, za każdym razem tworzona jest nowa instancja. 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4C922B2-606E-B047-1682-E9CF712C8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5064418"/>
            <a:ext cx="5796136" cy="13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7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Riverpod: Inversion of Control, Dependency Injection, Dependency Inversion,  and Service Locator | by Ali Ammar | Dec, 2023 | Stackademic">
            <a:extLst>
              <a:ext uri="{FF2B5EF4-FFF2-40B4-BE49-F238E27FC236}">
                <a16:creationId xmlns:a16="http://schemas.microsoft.com/office/drawing/2014/main" id="{1490E90C-E99A-9151-C5B3-99671EFE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6120680" cy="325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EEB5BF6-9C57-DE72-FED4-6B9369E4473E}"/>
              </a:ext>
            </a:extLst>
          </p:cNvPr>
          <p:cNvSpPr txBox="1"/>
          <p:nvPr/>
        </p:nvSpPr>
        <p:spPr>
          <a:xfrm>
            <a:off x="4591723" y="602700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https://www.google.com/url?sa=i&amp;url=https%3A%2F%2Fblog.stackademic.com%2Friverpod-inversion-of-control-dependency-injection-dependency-inversion-and-service-locator-24a1c6972ed6</a:t>
            </a:r>
          </a:p>
        </p:txBody>
      </p:sp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3" descr="Car class without dependency injection">
            <a:extLst>
              <a:ext uri="{FF2B5EF4-FFF2-40B4-BE49-F238E27FC236}">
                <a16:creationId xmlns:a16="http://schemas.microsoft.com/office/drawing/2014/main" id="{1147FAE3-7B8F-462C-914F-111ABCA03A3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40968"/>
            <a:ext cx="3280296" cy="170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8006962-5DD7-A484-316F-E330F54FA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655089"/>
            <a:ext cx="5061919" cy="42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Car class using dependency injection">
            <a:extLst>
              <a:ext uri="{FF2B5EF4-FFF2-40B4-BE49-F238E27FC236}">
                <a16:creationId xmlns:a16="http://schemas.microsoft.com/office/drawing/2014/main" id="{CA22FC30-6110-47BE-8186-A2270984EF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0728"/>
            <a:ext cx="2800350" cy="266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98C08F6-9C17-054E-6876-0F54948C6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062657"/>
            <a:ext cx="5010687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Dependency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5573133-C5C4-2BCF-691E-85645333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80728"/>
            <a:ext cx="2808312" cy="180093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3F4F37-DE63-F200-0F82-6562ED442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3408666"/>
            <a:ext cx="5272837" cy="32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57ED08D-7C55-0DA3-9B26-5124A82CD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836712"/>
            <a:ext cx="4902138" cy="154434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18B7840-66FD-8E9E-DC5A-8F70CEDA4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2480389"/>
            <a:ext cx="5256832" cy="318287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4A6BCDA-44FC-5D83-55B2-C5C0C0988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380" y="6011958"/>
            <a:ext cx="5039544" cy="5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2EFCAA-46B6-381E-872A-5DB4D23AF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018292"/>
            <a:ext cx="6912768" cy="105207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B8F1098-A95E-802B-5D28-6BD3782FEE8E}"/>
              </a:ext>
            </a:extLst>
          </p:cNvPr>
          <p:cNvSpPr txBox="1"/>
          <p:nvPr/>
        </p:nvSpPr>
        <p:spPr>
          <a:xfrm>
            <a:off x="1403648" y="2070364"/>
            <a:ext cx="7488832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dirty="0">
                <a:solidFill>
                  <a:schemeClr val="tx1"/>
                </a:solidFill>
              </a:rPr>
              <a:t>aktywuje generowanie kodu </a:t>
            </a:r>
            <a:r>
              <a:rPr lang="pl-PL" sz="1800" dirty="0" err="1">
                <a:solidFill>
                  <a:schemeClr val="tx1"/>
                </a:solidFill>
              </a:rPr>
              <a:t>Hilt</a:t>
            </a:r>
            <a:r>
              <a:rPr lang="pl-PL" sz="1800" dirty="0">
                <a:solidFill>
                  <a:schemeClr val="tx1"/>
                </a:solidFill>
              </a:rPr>
              <a:t>, w tym klasę bazową dla aplikacji, która pełni rolę kontenera zależności na poziomie aplikacji</a:t>
            </a:r>
          </a:p>
        </p:txBody>
      </p:sp>
    </p:spTree>
    <p:extLst>
      <p:ext uri="{BB962C8B-B14F-4D97-AF65-F5344CB8AC3E}">
        <p14:creationId xmlns:p14="http://schemas.microsoft.com/office/powerpoint/2010/main" val="285901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72EFCAA-46B6-381E-872A-5DB4D23AF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018292"/>
            <a:ext cx="6912768" cy="105207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B8F1098-A95E-802B-5D28-6BD3782FEE8E}"/>
              </a:ext>
            </a:extLst>
          </p:cNvPr>
          <p:cNvSpPr txBox="1"/>
          <p:nvPr/>
        </p:nvSpPr>
        <p:spPr>
          <a:xfrm>
            <a:off x="1403648" y="2070364"/>
            <a:ext cx="7488832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dirty="0">
                <a:solidFill>
                  <a:schemeClr val="tx1"/>
                </a:solidFill>
              </a:rPr>
              <a:t>aktywuje generowanie kodu </a:t>
            </a:r>
            <a:r>
              <a:rPr lang="pl-PL" sz="1800" dirty="0" err="1">
                <a:solidFill>
                  <a:schemeClr val="tx1"/>
                </a:solidFill>
              </a:rPr>
              <a:t>Hilt</a:t>
            </a:r>
            <a:r>
              <a:rPr lang="pl-PL" sz="1800" dirty="0">
                <a:solidFill>
                  <a:schemeClr val="tx1"/>
                </a:solidFill>
              </a:rPr>
              <a:t>, w tym klasę bazową dla aplikacji, która pełni rolę kontenera zależności na poziomie aplikacji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40B42D6-04B3-B8C2-5416-EE6E05E3D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656" y="3122436"/>
            <a:ext cx="7559824" cy="107217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1EF2938-2B5C-736B-12C4-07398DCD7A4F}"/>
              </a:ext>
            </a:extLst>
          </p:cNvPr>
          <p:cNvSpPr txBox="1"/>
          <p:nvPr/>
        </p:nvSpPr>
        <p:spPr>
          <a:xfrm>
            <a:off x="1403648" y="43620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solidFill>
                  <a:schemeClr val="tx1"/>
                </a:solidFill>
              </a:rPr>
              <a:t>generuje indywidualny komponent </a:t>
            </a:r>
            <a:r>
              <a:rPr lang="pl-PL" sz="1800" dirty="0" err="1">
                <a:solidFill>
                  <a:schemeClr val="tx1"/>
                </a:solidFill>
              </a:rPr>
              <a:t>Hilt</a:t>
            </a:r>
            <a:r>
              <a:rPr lang="pl-PL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47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Dagger-Hilt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84A9044-C9FA-F1FE-1304-19CBE409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628800"/>
            <a:ext cx="5052010" cy="41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8881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5870</TotalTime>
  <Pages>0</Pages>
  <Words>215</Words>
  <Characters>0</Characters>
  <Application>Microsoft Office PowerPoint</Application>
  <PresentationFormat>Pokaz na ekranie (4:3)</PresentationFormat>
  <Lines>0</Lines>
  <Paragraphs>36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1136</cp:revision>
  <dcterms:modified xsi:type="dcterms:W3CDTF">2023-12-11T12:10:07Z</dcterms:modified>
  <cp:category/>
</cp:coreProperties>
</file>