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28" r:id="rId4"/>
    <p:sldId id="529" r:id="rId5"/>
    <p:sldId id="530" r:id="rId6"/>
    <p:sldId id="531" r:id="rId7"/>
    <p:sldId id="532" r:id="rId8"/>
    <p:sldId id="533" r:id="rId9"/>
    <p:sldId id="525" r:id="rId10"/>
    <p:sldId id="526" r:id="rId11"/>
    <p:sldId id="527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85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06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225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38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4645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31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764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76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44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26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00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82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82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48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94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6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27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314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1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08.07.2024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gif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5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Compose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Fundamenty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Komponenty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@Composable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MutableState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29722" cy="26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E3574A1-3C8D-405A-46AC-D6D2FF635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5" y="4077072"/>
            <a:ext cx="3259309" cy="2160240"/>
          </a:xfrm>
          <a:prstGeom prst="rect">
            <a:avLst/>
          </a:prstGeom>
        </p:spPr>
      </p:pic>
      <p:pic>
        <p:nvPicPr>
          <p:cNvPr id="11266" name="Picture 2" descr="Diagram showing the hierarchical arrangement of the elements in the previous code snippet">
            <a:extLst>
              <a:ext uri="{FF2B5EF4-FFF2-40B4-BE49-F238E27FC236}">
                <a16:creationId xmlns:a16="http://schemas.microsoft.com/office/drawing/2014/main" id="{FB2AAFBA-A607-7740-F56D-F704AEB2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58768"/>
            <a:ext cx="4447605" cy="26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29722" cy="26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Diagram showing how the preceding code is recomposed if a new element is added to the bottom of the list. The other items in the list have not changed position, and are not recomposed.">
            <a:extLst>
              <a:ext uri="{FF2B5EF4-FFF2-40B4-BE49-F238E27FC236}">
                <a16:creationId xmlns:a16="http://schemas.microsoft.com/office/drawing/2014/main" id="{4BF6CDC3-6EA4-C7DF-5354-60065693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2659"/>
            <a:ext cx="9144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6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AA5694-2F2D-9FB3-21B8-628A2170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7"/>
            <a:ext cx="7128792" cy="299750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ADA89E-A702-C52D-5EC6-189096C1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78122"/>
            <a:ext cx="2553752" cy="516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5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929786-F886-D43E-EF74-FD278654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80727"/>
            <a:ext cx="7130330" cy="287687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851E60-8F73-2B94-E8F7-34438DF7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265551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5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B07DDF0-528F-8C9F-C64C-F9E6C09C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95350"/>
            <a:ext cx="7056784" cy="341913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1F7BE3-7E41-4EE7-F827-0B9D0B4C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96" y="2708920"/>
            <a:ext cx="2062948" cy="41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6F20A94-0A11-C793-2D30-579BB7921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02" y="836712"/>
            <a:ext cx="7310914" cy="391701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E88C60E-A161-9DDA-B309-DE461BE1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882548"/>
            <a:ext cx="1929133" cy="39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6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F2B2C6C-9A64-25A0-75E5-C85127DA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5" y="866432"/>
            <a:ext cx="6135577" cy="28506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B9336E6-C522-43FD-82EF-EED4E217D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95" y="2678413"/>
            <a:ext cx="2053180" cy="415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0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F24FCE9-0DCE-9B45-2D1F-54F25A7C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96752"/>
            <a:ext cx="7490919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D36D86-6134-3218-C3A2-37694336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5" y="1340768"/>
            <a:ext cx="805101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1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AC94A6-95CB-ACDB-12C6-E055E2EE7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865288"/>
            <a:ext cx="5650474" cy="479596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5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 descr="Jetpack Compose for Late Adopters | by Jimly Asshiddiqy | ProAndroidDev">
            <a:extLst>
              <a:ext uri="{FF2B5EF4-FFF2-40B4-BE49-F238E27FC236}">
                <a16:creationId xmlns:a16="http://schemas.microsoft.com/office/drawing/2014/main" id="{47EB338A-0606-AB44-75DF-ECCBEBB0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91440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C54F280-29B7-A7AD-2581-DBBE95D2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970806"/>
            <a:ext cx="51149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39FA44-CF50-1CFF-6AF0-CC59FF9E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36" y="1728659"/>
            <a:ext cx="2521926" cy="512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83684B8-99ED-C3E5-F5B8-EC1FB37D7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53" y="2181224"/>
            <a:ext cx="5551357" cy="2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2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 descr="State in Jetpack Compose">
            <a:extLst>
              <a:ext uri="{FF2B5EF4-FFF2-40B4-BE49-F238E27FC236}">
                <a16:creationId xmlns:a16="http://schemas.microsoft.com/office/drawing/2014/main" id="{56FA26ED-11F1-D8AE-0643-64E51BDA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80" y="2636912"/>
            <a:ext cx="8140418" cy="40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6BE0AF-8B32-0D32-65AA-96ABA3BA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813823"/>
            <a:ext cx="1911550" cy="38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B1AF1BF-AB86-4EED-F38C-F771FBF47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3" y="1060537"/>
            <a:ext cx="5381955" cy="10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B286AB6-89B9-3A43-D86C-BA7B4CEAD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14" y="2606605"/>
            <a:ext cx="7129642" cy="34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agment kodu z 5 komponentami i powstałym drzewem interfejsu użytkownika z węzłami podrzędnymi rozgałęzionymi od węzłów nadrzędnych.">
            <a:extLst>
              <a:ext uri="{FF2B5EF4-FFF2-40B4-BE49-F238E27FC236}">
                <a16:creationId xmlns:a16="http://schemas.microsoft.com/office/drawing/2014/main" id="{C6372E42-1418-8CA3-5A7C-4840E8C2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890453" cy="393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C2228B2-5A5E-898F-540F-B515F5202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2877970"/>
            <a:ext cx="6675521" cy="31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1124744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089EBCF-E025-5EB5-1016-6B7F5AAB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02" y="2587941"/>
            <a:ext cx="6480720" cy="34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836712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5DCE61E-5714-174F-271A-45705E4E9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25" y="1779165"/>
            <a:ext cx="8148218" cy="5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Fazy</a:t>
            </a:r>
          </a:p>
        </p:txBody>
      </p:sp>
      <p:pic>
        <p:nvPicPr>
          <p:cNvPr id="1026" name="Picture 2" descr="Obraz przedstawiający 3 fazy, w których funkcja tworzenia wiadomości przekształca dane w interfejs (kolejność, dane, kompozycja, układ, rysunek, interfejs).">
            <a:extLst>
              <a:ext uri="{FF2B5EF4-FFF2-40B4-BE49-F238E27FC236}">
                <a16:creationId xmlns:a16="http://schemas.microsoft.com/office/drawing/2014/main" id="{CCDE24D2-55FB-FE92-E04D-E2DA76E4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2" y="836712"/>
            <a:ext cx="8173938" cy="8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A84E1EB-ACF0-C476-F646-BA6FA3DCB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1796278"/>
            <a:ext cx="8173938" cy="5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42" name="Picture 2" descr="Diagram showing the lifecycle of a composable">
            <a:extLst>
              <a:ext uri="{FF2B5EF4-FFF2-40B4-BE49-F238E27FC236}">
                <a16:creationId xmlns:a16="http://schemas.microsoft.com/office/drawing/2014/main" id="{0D85D97B-AFAC-2EA7-BCC6-E05DC45F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" y="836712"/>
            <a:ext cx="9144000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6682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68</TotalTime>
  <Pages>0</Pages>
  <Words>81</Words>
  <Characters>0</Characters>
  <Application>Microsoft Office PowerPoint</Application>
  <PresentationFormat>Pokaz na ekranie (4:3)</PresentationFormat>
  <Lines>0</Lines>
  <Paragraphs>51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1049</cp:revision>
  <dcterms:modified xsi:type="dcterms:W3CDTF">2024-07-08T11:56:43Z</dcterms:modified>
  <cp:category/>
</cp:coreProperties>
</file>