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346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80" d="100"/>
          <a:sy n="80" d="100"/>
        </p:scale>
        <p:origin x="8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6302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08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3696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8333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907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945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37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9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978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569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873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756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86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760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856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42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87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90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09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15.07.2024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7</a:t>
            </a:r>
          </a:p>
          <a:p>
            <a:pPr algn="ctr"/>
            <a:r>
              <a:rPr lang="pl-PL" sz="2000" dirty="0" err="1">
                <a:solidFill>
                  <a:schemeClr val="bg1"/>
                </a:solidFill>
              </a:rPr>
              <a:t>Jetpack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Compose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827584" y="3789040"/>
            <a:ext cx="792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Compose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  <a:r>
              <a:rPr lang="pl-PL" sz="1800" dirty="0" err="1">
                <a:solidFill>
                  <a:schemeClr val="bg1"/>
                </a:solidFill>
              </a:rPr>
              <a:t>Navigation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Definicja ekranów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Scaffold</a:t>
            </a:r>
            <a:endParaRPr lang="pl-PL" sz="1800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BottomNavigation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746A027-35D8-7310-EB19-3E99CA240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980727"/>
            <a:ext cx="4608512" cy="121955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D502189-3DF1-34FC-D26A-E0B78CE99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1" y="2552700"/>
            <a:ext cx="8008751" cy="188441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E966214-C5E3-41BF-AA55-E0346EC47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896" y="4653136"/>
            <a:ext cx="6121832" cy="211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E966214-C5E3-41BF-AA55-E0346EC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62" y="980728"/>
            <a:ext cx="6121832" cy="211593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D5F4C55-6823-5B65-0559-0891F23A8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62" y="4235984"/>
            <a:ext cx="7253859" cy="259228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8BFDB3B-90B0-5243-6801-F1B7A1C6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926984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5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E966214-C5E3-41BF-AA55-E0346EC47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94" y="847024"/>
            <a:ext cx="5307804" cy="183457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06836FD-ECC4-BE2F-9B71-FDA8E43CB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9" y="2780928"/>
            <a:ext cx="9045363" cy="407707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C443CDF-6554-A411-6CD0-198B0536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51" y="737384"/>
            <a:ext cx="22669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6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9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6F58726-5A42-B8E9-AB5D-0F7106C4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35969"/>
            <a:ext cx="2877690" cy="58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91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6F58726-5A42-B8E9-AB5D-0F7106C4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935969"/>
            <a:ext cx="2877690" cy="582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CC9AFAB-5AC5-94AF-6231-677DCC19C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0" y="1909017"/>
            <a:ext cx="89535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9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BottomBar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4DA43A5-D43D-4DC2-1E3F-AF820A15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35969"/>
            <a:ext cx="2877690" cy="582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ED89D606-751F-6F0D-8FAB-C5D97C40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42" y="935968"/>
            <a:ext cx="2873183" cy="581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5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A70F16-79E5-77AE-3C7A-D066D0683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556792"/>
            <a:ext cx="7916119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73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A74DD4-E258-90CA-12B3-FF62D89C1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7" y="3605701"/>
            <a:ext cx="9020903" cy="325229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546D153-B4C7-AAF1-4298-746ACCEB3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861880"/>
            <a:ext cx="4243711" cy="20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3D282C7-98ED-0377-8AB7-0B416762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" y="836712"/>
            <a:ext cx="4544439" cy="223224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4BE3F5-BECA-5702-F2EE-572A3BFB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87" y="2174498"/>
            <a:ext cx="6876232" cy="46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44EE174-BF1D-CD46-B730-E20EFF3B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628800"/>
            <a:ext cx="734667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5668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Pager +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3D282C7-98ED-0377-8AB7-0B416762B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6" y="836712"/>
            <a:ext cx="4544439" cy="223224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4BE3F5-BECA-5702-F2EE-572A3BFB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87" y="2174498"/>
            <a:ext cx="6876232" cy="4683502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C880F27B-E538-EA50-631E-843F77E0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06" y="1001748"/>
            <a:ext cx="2821894" cy="569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908720"/>
            <a:ext cx="781642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2E4F3E4-5C67-62C8-659E-8E29178A2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352675"/>
            <a:ext cx="5000625" cy="25050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6C65753-A03E-5C7F-1FE5-1968075DC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008" y="4505325"/>
            <a:ext cx="5800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CD8B8F4-F7D2-262C-D4A0-2BF9996BF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30" y="2348880"/>
            <a:ext cx="8191408" cy="275500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997FD6F-DF04-D2E5-B93F-9F3E5E85D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00" y="3717032"/>
            <a:ext cx="1557397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0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BE43DCB-F7AF-BBB2-3898-09DEF3F64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31600"/>
            <a:ext cx="8092702" cy="10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BE43DCB-F7AF-BBB2-3898-09DEF3F64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31600"/>
            <a:ext cx="8092702" cy="101612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03DDF7C-3AFF-7718-CD7E-5D29F8547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164852"/>
            <a:ext cx="6170985" cy="11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2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Jetpack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Compose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506F01-9661-9CD9-0AD7-6C6E79844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908720"/>
            <a:ext cx="5543680" cy="112355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BE43DCB-F7AF-BBB2-3898-09DEF3F64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131600"/>
            <a:ext cx="8092702" cy="101612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03DDF7C-3AFF-7718-CD7E-5D29F8547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164852"/>
            <a:ext cx="6170985" cy="1143658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266F332-64FB-4EB6-91E5-CF7B8C4DE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064" y="4333622"/>
            <a:ext cx="5757184" cy="23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35F415C-CE51-C10F-D8C1-7699B8271391}"/>
              </a:ext>
            </a:extLst>
          </p:cNvPr>
          <p:cNvSpPr>
            <a:spLocks/>
          </p:cNvSpPr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Rectangle 1"/>
          <p:cNvSpPr/>
          <p:nvPr/>
        </p:nvSpPr>
        <p:spPr>
          <a:xfrm>
            <a:off x="2796750" y="244941"/>
            <a:ext cx="58797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Scaffold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9FE1DF4-AC1A-C238-5A0C-67A95A13A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918478"/>
            <a:ext cx="2990850" cy="60388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6EF90B3-FC50-6C0C-D732-FCC7999A5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66" y="2132856"/>
            <a:ext cx="4886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12004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145</TotalTime>
  <Pages>0</Pages>
  <Words>67</Words>
  <Characters>0</Characters>
  <Application>Microsoft Office PowerPoint</Application>
  <PresentationFormat>Pokaz na ekranie (4:3)</PresentationFormat>
  <Lines>0</Lines>
  <Paragraphs>47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1058</cp:revision>
  <dcterms:modified xsi:type="dcterms:W3CDTF">2024-07-15T12:23:20Z</dcterms:modified>
  <cp:category/>
</cp:coreProperties>
</file>