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3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5" r:id="rId14"/>
    <p:sldId id="526" r:id="rId15"/>
    <p:sldId id="52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83" d="100"/>
          <a:sy n="83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225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705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6734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158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7215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41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38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643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01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5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502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85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94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11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Bazy danych ROOM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Dao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Entity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 + MVVM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9EC7E9D-3FE9-D554-30AB-2C728A778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41052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 + MVVM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9EC7E9D-3FE9-D554-30AB-2C728A778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4105275" cy="11715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631DE89-EB41-0D62-2355-04679CE86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276872"/>
            <a:ext cx="5924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 + MVVM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9EC7E9D-3FE9-D554-30AB-2C728A778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" y="829912"/>
            <a:ext cx="4105275" cy="11715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631DE89-EB41-0D62-2355-04679CE86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50" y="1466790"/>
            <a:ext cx="5924550" cy="20097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C11E9C3-A5FE-D42F-4409-5E3C8FD89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3745558"/>
            <a:ext cx="70675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 + MVVM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CFEAE99-CFC3-C733-D325-B017DE05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7" y="1152525"/>
            <a:ext cx="5306851" cy="2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 + MVVM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CFEAE99-CFC3-C733-D325-B017DE05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836712"/>
            <a:ext cx="4283968" cy="1953947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949A512-E88A-3696-C24B-AF247F6AD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1644644"/>
            <a:ext cx="5495826" cy="52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 + MVVM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C0B1FDF-4704-9BAF-A250-BCFFA39E9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980728"/>
            <a:ext cx="6102102" cy="57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2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pic>
        <p:nvPicPr>
          <p:cNvPr id="1032" name="Picture 8" descr="Persist data with Room">
            <a:extLst>
              <a:ext uri="{FF2B5EF4-FFF2-40B4-BE49-F238E27FC236}">
                <a16:creationId xmlns:a16="http://schemas.microsoft.com/office/drawing/2014/main" id="{9348C8AC-018D-65AA-0E4D-8B26FBE2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51" y="1484784"/>
            <a:ext cx="5115749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pic>
        <p:nvPicPr>
          <p:cNvPr id="5122" name="Picture 2" descr="Room Database using Android Kotlin | by Kuldeep Makwana | Medium">
            <a:extLst>
              <a:ext uri="{FF2B5EF4-FFF2-40B4-BE49-F238E27FC236}">
                <a16:creationId xmlns:a16="http://schemas.microsoft.com/office/drawing/2014/main" id="{0227DA4A-BBD6-DEA7-7C24-65BD5EEA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6646053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01A7F31-125C-8745-9605-B30B118A854D}"/>
              </a:ext>
            </a:extLst>
          </p:cNvPr>
          <p:cNvSpPr txBox="1"/>
          <p:nvPr/>
        </p:nvSpPr>
        <p:spPr>
          <a:xfrm>
            <a:off x="1263832" y="6309256"/>
            <a:ext cx="7416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https://www.google.com/url?sa=i&amp;url=https%3A%2F%2Fmedium.com%2F%40kuldeepmakwana3977%2Froom-database-using-android-kotlin-8cd3cd854b15</a:t>
            </a:r>
          </a:p>
        </p:txBody>
      </p:sp>
    </p:spTree>
    <p:extLst>
      <p:ext uri="{BB962C8B-B14F-4D97-AF65-F5344CB8AC3E}">
        <p14:creationId xmlns:p14="http://schemas.microsoft.com/office/powerpoint/2010/main" val="205477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pic>
        <p:nvPicPr>
          <p:cNvPr id="6146" name="Picture 2" descr=" Recommended app architecture for apps using Architecture Components">
            <a:extLst>
              <a:ext uri="{FF2B5EF4-FFF2-40B4-BE49-F238E27FC236}">
                <a16:creationId xmlns:a16="http://schemas.microsoft.com/office/drawing/2014/main" id="{C3BE20B9-B71F-5489-A44F-6553DE0A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95" y="2060848"/>
            <a:ext cx="76966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4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0" name="Picture 2" descr=" RoomWordsSample app architecture diagram highlighting the entity">
            <a:extLst>
              <a:ext uri="{FF2B5EF4-FFF2-40B4-BE49-F238E27FC236}">
                <a16:creationId xmlns:a16="http://schemas.microsoft.com/office/drawing/2014/main" id="{9ED3BDB9-E5C9-911B-40EF-DC413D9B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24744"/>
            <a:ext cx="38862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9273223-FDB1-3053-2992-08CE917468F3}"/>
              </a:ext>
            </a:extLst>
          </p:cNvPr>
          <p:cNvSpPr txBox="1"/>
          <p:nvPr/>
        </p:nvSpPr>
        <p:spPr>
          <a:xfrm>
            <a:off x="4860032" y="5877272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https://google-developer-training.github.io/android-developer-fundamentals-course-concepts-v2/unit-4-saving-user-data/lesson-10-storing-data-with-room/10-1-c-room-livedata-viewmodel/10-1-c-room-livedata-viewmodel.html</a:t>
            </a:r>
          </a:p>
        </p:txBody>
      </p:sp>
    </p:spTree>
    <p:extLst>
      <p:ext uri="{BB962C8B-B14F-4D97-AF65-F5344CB8AC3E}">
        <p14:creationId xmlns:p14="http://schemas.microsoft.com/office/powerpoint/2010/main" val="198038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273223-FDB1-3053-2992-08CE917468F3}"/>
              </a:ext>
            </a:extLst>
          </p:cNvPr>
          <p:cNvSpPr txBox="1"/>
          <p:nvPr/>
        </p:nvSpPr>
        <p:spPr>
          <a:xfrm>
            <a:off x="1115616" y="6282853"/>
            <a:ext cx="8316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https://google-developer-training.github.io/android-developer-fundamentals-course-concepts-v2/unit-4-saving-user-data/lesson-10-storing-data-with-room/10-1-c-room-livedata-viewmodel/10-1-c-room-livedata-viewmodel.html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D73A160-57F5-A528-DAC3-E917CCD7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36712"/>
            <a:ext cx="8100392" cy="138550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1383A67-F0B7-1C03-EB1F-E4A430FA7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803" y="2222215"/>
            <a:ext cx="4495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3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273223-FDB1-3053-2992-08CE917468F3}"/>
              </a:ext>
            </a:extLst>
          </p:cNvPr>
          <p:cNvSpPr txBox="1"/>
          <p:nvPr/>
        </p:nvSpPr>
        <p:spPr>
          <a:xfrm>
            <a:off x="1115616" y="6282853"/>
            <a:ext cx="8316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https://google-developer-training.github.io/android-developer-fundamentals-course-concepts-v2/unit-4-saving-user-data/lesson-10-storing-data-with-room/10-1-c-room-livedata-viewmodel/10-1-c-room-livedata-viewmodel.html</a:t>
            </a:r>
          </a:p>
        </p:txBody>
      </p:sp>
      <p:pic>
        <p:nvPicPr>
          <p:cNvPr id="8194" name="Picture 2" descr=" RoomWordsSample app architecture diagram highlighting the DAO">
            <a:extLst>
              <a:ext uri="{FF2B5EF4-FFF2-40B4-BE49-F238E27FC236}">
                <a16:creationId xmlns:a16="http://schemas.microsoft.com/office/drawing/2014/main" id="{CF4A1DCB-A046-72A2-B7AB-7DFEEA5B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24744"/>
            <a:ext cx="4086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273223-FDB1-3053-2992-08CE917468F3}"/>
              </a:ext>
            </a:extLst>
          </p:cNvPr>
          <p:cNvSpPr txBox="1"/>
          <p:nvPr/>
        </p:nvSpPr>
        <p:spPr>
          <a:xfrm>
            <a:off x="1115616" y="6282853"/>
            <a:ext cx="8316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https://google-developer-training.github.io/android-developer-fundamentals-course-concepts-v2/unit-4-saving-user-data/lesson-10-storing-data-with-room/10-1-c-room-livedata-viewmodel/10-1-c-room-livedata-viewmodel.html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A8555E-23D2-E08E-CFB5-203B80AF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895220"/>
            <a:ext cx="4478467" cy="53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2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D81482C-08B8-F016-A5F6-127B2D4F9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8720"/>
            <a:ext cx="9144000" cy="279274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B7B5450-5ED8-5CA4-C354-AE06C1AA0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49080"/>
            <a:ext cx="9144000" cy="19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7055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4472</TotalTime>
  <Pages>0</Pages>
  <Words>157</Words>
  <Characters>0</Characters>
  <Application>Microsoft Office PowerPoint</Application>
  <PresentationFormat>Pokaz na ekranie (4:3)</PresentationFormat>
  <Lines>0</Lines>
  <Paragraphs>41</Paragraphs>
  <Slides>15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1115</cp:revision>
  <dcterms:modified xsi:type="dcterms:W3CDTF">2023-12-07T09:53:37Z</dcterms:modified>
  <cp:category/>
</cp:coreProperties>
</file>