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346" r:id="rId2"/>
    <p:sldId id="513" r:id="rId3"/>
    <p:sldId id="516" r:id="rId4"/>
    <p:sldId id="515" r:id="rId5"/>
    <p:sldId id="514" r:id="rId6"/>
    <p:sldId id="517" r:id="rId7"/>
    <p:sldId id="518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7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0643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0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076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4665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4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413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4880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319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67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95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30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9923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707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86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0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33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54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03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30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0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07.12.2023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12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Praca z zewnętrznymi źródłami danych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Retrofit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Wzorzec </a:t>
            </a:r>
            <a:r>
              <a:rPr lang="pl-PL" sz="1800" dirty="0" err="1">
                <a:solidFill>
                  <a:schemeClr val="bg1"/>
                </a:solidFill>
              </a:rPr>
              <a:t>ResourceBound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5EF7B7-631A-4C1D-0CC7-D52FA80F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969115"/>
            <a:ext cx="7183604" cy="8640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F0ABF75-7E75-4726-C1F0-C2A030D67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57" y="2064942"/>
            <a:ext cx="2371725" cy="12382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1013341-A3E8-93C8-E2C4-216E96649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645024"/>
            <a:ext cx="2381250" cy="15716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8FCE4F0-03E3-4E0C-9BFF-F5B58503B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2064942"/>
            <a:ext cx="2943225" cy="8667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DC61AA6-FFA8-4384-B63F-9941B6EF3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936" y="3617636"/>
            <a:ext cx="5000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6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MVVM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C95EACD-68EC-E78A-4984-28F27F0EB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980728"/>
            <a:ext cx="3419475" cy="13430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765ED04-0D6F-0C69-CEA0-0F4D1DD6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2852936"/>
            <a:ext cx="4791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MVVM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CD07C64-CEDA-17BB-C668-F056D6B2B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908720"/>
            <a:ext cx="86772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8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MVVM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AA8FB9-D244-0C96-0117-F3CA49B7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62472"/>
            <a:ext cx="4705350" cy="430530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8446DAE2-00DA-DE3B-63D4-EBBF4C41A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41059"/>
            <a:ext cx="2228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0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MVVM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E7077A-C643-0193-B09F-C9555E0EA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052735"/>
            <a:ext cx="6336704" cy="52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4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Obiekt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0514E2-25C2-89F2-9339-C08E8B5F4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221088"/>
            <a:ext cx="3170040" cy="165618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9F56337-621D-CBD7-FBAF-44BD1EDF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24744"/>
            <a:ext cx="9144000" cy="27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3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Obiekt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0514E2-25C2-89F2-9339-C08E8B5F4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730" y="980728"/>
            <a:ext cx="3170040" cy="165618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353FF32-0A44-8493-AA20-FD200AA28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977" y="2924944"/>
            <a:ext cx="6295945" cy="10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6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Obiekt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330DFD8-E002-A95A-511C-FA2775156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401661"/>
            <a:ext cx="8947398" cy="47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3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1E6288F-DE04-40FE-D00B-4E248D68B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908720"/>
            <a:ext cx="5760640" cy="36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2B696E3-84B9-7AD4-6DF5-6E196D6A6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08720"/>
            <a:ext cx="6768752" cy="159004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7BEE57D-B76F-ADC7-84E4-3336B8ED7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96952"/>
            <a:ext cx="8848443" cy="31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34" name="Picture 10" descr="Retrofit Library in Android - InnovationM Blog">
            <a:extLst>
              <a:ext uri="{FF2B5EF4-FFF2-40B4-BE49-F238E27FC236}">
                <a16:creationId xmlns:a16="http://schemas.microsoft.com/office/drawing/2014/main" id="{CCC8FE48-1A16-F750-D343-9726154E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7383760" cy="418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474EFD6-5C9F-45F1-BAEE-0ECCFE2BC11D}"/>
              </a:ext>
            </a:extLst>
          </p:cNvPr>
          <p:cNvSpPr txBox="1"/>
          <p:nvPr/>
        </p:nvSpPr>
        <p:spPr>
          <a:xfrm>
            <a:off x="4644008" y="638222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https://www.google.com/url?sa=i&amp;url=https%3A%2F%2Finnovationm.co%2Fretrofit-library-in-android%2F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2B696E3-84B9-7AD4-6DF5-6E196D6A6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08720"/>
            <a:ext cx="6768752" cy="159004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63CC067-D10B-ACC5-6BEB-F3B5D028F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213" y="2670105"/>
            <a:ext cx="9226192" cy="3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34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244941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Fragment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17FC6C9-63D7-EC63-B7C9-9D620A959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764815"/>
            <a:ext cx="5221982" cy="60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7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244941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6DA2130-AC17-A934-79C9-EAE0D606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700808"/>
            <a:ext cx="781432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0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244941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Wzorzec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ResourceBound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3E294B6-E833-78A5-FD29-25290A72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2516882" cy="51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14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474EFD6-5C9F-45F1-BAEE-0ECCFE2BC11D}"/>
              </a:ext>
            </a:extLst>
          </p:cNvPr>
          <p:cNvSpPr txBox="1"/>
          <p:nvPr/>
        </p:nvSpPr>
        <p:spPr>
          <a:xfrm>
            <a:off x="4572000" y="61906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https://www.google.com/url?sa=i&amp;url=https%3A%2F%2Fdeveloper.android.com%2Fcodelabs%2Fbasic-android-kotlin-compose-getting-data-internet</a:t>
            </a:r>
          </a:p>
        </p:txBody>
      </p:sp>
      <p:pic>
        <p:nvPicPr>
          <p:cNvPr id="9218" name="Picture 2" descr="Get data from the internet">
            <a:extLst>
              <a:ext uri="{FF2B5EF4-FFF2-40B4-BE49-F238E27FC236}">
                <a16:creationId xmlns:a16="http://schemas.microsoft.com/office/drawing/2014/main" id="{7E02780B-8E32-9D5B-A645-566777EC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123"/>
            <a:ext cx="7884368" cy="377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81F96CFC-65E3-5FEC-C094-F7E3D7AF1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760"/>
            <a:ext cx="9144000" cy="50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3C611D6-C196-7B74-696C-68928B5E6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453" y="1196752"/>
            <a:ext cx="9144000" cy="56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0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Upoważnienie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5EF7B7-631A-4C1D-0CC7-D52FA80F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969115"/>
            <a:ext cx="718360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5EF7B7-631A-4C1D-0CC7-D52FA80F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969115"/>
            <a:ext cx="7183604" cy="8640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F0ABF75-7E75-4726-C1F0-C2A030D67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361" y="2064942"/>
            <a:ext cx="2371725" cy="12382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1013341-A3E8-93C8-E2C4-216E96649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481" y="3645024"/>
            <a:ext cx="2381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0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5EF7B7-631A-4C1D-0CC7-D52FA80F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969115"/>
            <a:ext cx="7183604" cy="8640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F0ABF75-7E75-4726-C1F0-C2A030D67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361" y="2064942"/>
            <a:ext cx="2371725" cy="12382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1013341-A3E8-93C8-E2C4-216E96649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481" y="3645024"/>
            <a:ext cx="2381250" cy="15716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8FCE4F0-03E3-4E0C-9BFF-F5B58503B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2064942"/>
            <a:ext cx="2943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9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Retrofit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05EF7B7-631A-4C1D-0CC7-D52FA80F8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969115"/>
            <a:ext cx="7183604" cy="86409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F0ABF75-7E75-4726-C1F0-C2A030D67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57" y="2064942"/>
            <a:ext cx="2371725" cy="12382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1013341-A3E8-93C8-E2C4-216E96649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645024"/>
            <a:ext cx="2381250" cy="15716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8FCE4F0-03E3-4E0C-9BFF-F5B58503B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2064942"/>
            <a:ext cx="2943225" cy="8667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DC61AA6-FFA8-4384-B63F-9941B6EF35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936" y="3617636"/>
            <a:ext cx="50006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7168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5776</TotalTime>
  <Pages>0</Pages>
  <Words>145</Words>
  <Characters>0</Characters>
  <Application>Microsoft Office PowerPoint</Application>
  <PresentationFormat>Pokaz na ekranie (4:3)</PresentationFormat>
  <Lines>0</Lines>
  <Paragraphs>53</Paragraphs>
  <Slides>23</Slides>
  <Notes>23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1125</cp:revision>
  <dcterms:modified xsi:type="dcterms:W3CDTF">2023-12-08T07:37:09Z</dcterms:modified>
  <cp:category/>
</cp:coreProperties>
</file>