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346" r:id="rId2"/>
    <p:sldId id="503" r:id="rId3"/>
    <p:sldId id="504" r:id="rId4"/>
    <p:sldId id="505" r:id="rId5"/>
    <p:sldId id="506" r:id="rId6"/>
    <p:sldId id="50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53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58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14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12.02.2022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TREŚCI PROGRAMOWE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004763" y="2230120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30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Java. Efektywne programowanie. Joshua Bloch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•   Kotlin w Akcji. </a:t>
            </a:r>
            <a:r>
              <a:rPr lang="pl-PL" sz="2400" dirty="0" err="1">
                <a:solidFill>
                  <a:schemeClr val="bg1"/>
                </a:solidFill>
              </a:rPr>
              <a:t>Dmitry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Jemerov</a:t>
            </a:r>
            <a:r>
              <a:rPr lang="pl-PL" sz="2400" dirty="0">
                <a:solidFill>
                  <a:schemeClr val="bg1"/>
                </a:solidFill>
              </a:rPr>
              <a:t>, </a:t>
            </a:r>
            <a:r>
              <a:rPr lang="pl-PL" sz="2400" dirty="0" err="1">
                <a:solidFill>
                  <a:schemeClr val="bg1"/>
                </a:solidFill>
              </a:rPr>
              <a:t>Svetlana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Isakova</a:t>
            </a:r>
            <a:endParaRPr lang="pl-PL" sz="2400" dirty="0">
              <a:solidFill>
                <a:schemeClr val="bg1"/>
              </a:solidFill>
            </a:endParaRP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30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</a:t>
            </a:r>
            <a:r>
              <a:rPr lang="pl-PL" sz="2400">
                <a:solidFill>
                  <a:schemeClr val="bg1"/>
                </a:solidFill>
              </a:rPr>
              <a:t>godzin 75</a:t>
            </a:r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3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0062" y="1052736"/>
            <a:ext cx="81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Warunkiem zaliczenia laboratorium jest uzyskanie pozytywnej oceny z wykonywanych zadań umieszczanych na listach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Na zajęcia przewidzianych jest 8 list zadań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 każdej listy wystawiana jest osobna ocena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Nie jest konieczne zaliczenie wszystkich list aby otrzymać ocenę pozytywną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 laboratorium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Każde zadanie ma przydzieloną liczbę punktów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Każda lista posiada informację o liczbie punktów wymaganych na konkretną ocenę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Każda lista posiada termin zwrotu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Za każdy tydzień opóźnienia otrzymana ocena jest obniżana o 0,5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Każdą listę można poprawić w ciągu 4 tygodni od terminu zwrotu listy -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za wyjątkiem końca semestru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Poprawa list oddanych po terminie zwrotu jest możliwa pod warunkiem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uzyskania co najmniej 50% punktów - termin obowiązuje taki jak w przypadku poprawiania listy oddanej w terminie - ocena nie ulega dalszemu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obniżeniu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Ocena końcowa jest średnią arytmetyczną ze wszystkich ocen z list</a:t>
            </a:r>
          </a:p>
          <a:p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Wyjątkiem jest ocena 3,0 - należy uzyskać średnią co najmniej 3,0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Wstęp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C77BDF-D40F-4C25-945D-7D44A7C4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58" y="908720"/>
            <a:ext cx="7549526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6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Treści Programowe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F467DBE-3D30-473E-A461-81CA88D2033B}"/>
              </a:ext>
            </a:extLst>
          </p:cNvPr>
          <p:cNvSpPr txBox="1"/>
          <p:nvPr/>
        </p:nvSpPr>
        <p:spPr>
          <a:xfrm>
            <a:off x="2329097" y="862314"/>
            <a:ext cx="5832648" cy="546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18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 </a:t>
            </a: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Porównanie języków Java i Kotlin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Typy danych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Wyrażenia, instrukcje, pętle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Funkcje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Klasy, obiekty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Interfejsy 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Wielowątkowość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Wzorce</a:t>
            </a:r>
            <a:r>
              <a:rPr lang="en-US" sz="2000" b="1" dirty="0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projektowe</a:t>
            </a:r>
            <a:endParaRPr lang="pl-PL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68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IntelliJ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717968-9483-4E80-98EF-A72D9B98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4160"/>
            <a:ext cx="9144000" cy="36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3131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78319</TotalTime>
  <Pages>0</Pages>
  <Words>299</Words>
  <Characters>0</Characters>
  <Application>Microsoft Office PowerPoint</Application>
  <PresentationFormat>Pokaz na ekranie (4:3)</PresentationFormat>
  <Lines>0</Lines>
  <Paragraphs>44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3" baseType="lpstr">
      <vt:lpstr>Arial</vt:lpstr>
      <vt:lpstr>Calibri</vt:lpstr>
      <vt:lpstr>CMSY10</vt:lpstr>
      <vt:lpstr>Courier New</vt:lpstr>
      <vt:lpstr>SFRM1000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1039</cp:revision>
  <dcterms:modified xsi:type="dcterms:W3CDTF">2022-02-12T08:32:27Z</dcterms:modified>
  <cp:category/>
</cp:coreProperties>
</file>