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504" r:id="rId3"/>
    <p:sldId id="505" r:id="rId4"/>
    <p:sldId id="503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07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5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82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3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CECHY JĘZYKÓW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395536" y="1844824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Właściwości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Pragmatyzm – język jest przeznaczony do rozwiązywania praktycznych problemów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Jest językiem przemysłowym – nie wprowadza nowych rozwiązań do programowania – wykorzystuje rozwiązania znane z innych języków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narzuca stylu/zasad 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Zwięzłość – im prostszy i krótszy kod tym lepiej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Kompatybilność – można wywoływać metody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posiada własnych bibliotek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89D940-933A-48EA-92F6-DCE1268D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" y="988925"/>
            <a:ext cx="3305175" cy="3162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D62299-9BA9-42AD-A73F-E008532E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151225"/>
            <a:ext cx="7858125" cy="2343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6AA3D-39A6-4BD9-8AD0-892A36A8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528" y="786259"/>
            <a:ext cx="9254761" cy="61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10003A-3EA4-4DDD-A0C8-FB59800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97" y="1333500"/>
            <a:ext cx="9247727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– Język Przemysłowy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29209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EDC8D-624B-4D09-B81A-4A35B7BD53AB}"/>
              </a:ext>
            </a:extLst>
          </p:cNvPr>
          <p:cNvSpPr txBox="1"/>
          <p:nvPr/>
        </p:nvSpPr>
        <p:spPr>
          <a:xfrm>
            <a:off x="1296144" y="1495186"/>
            <a:ext cx="73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FORTRAN: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FORmula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TRANslation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(1957)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LISP: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LISt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Processor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ALGOL: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ALGOrithmic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Language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COBOL: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COmmon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Business-Oriented Language (1959)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BASIC: Beginners’ All-purpose Symbolic Instruction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Code (1964)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Simula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67, the Original Object-Oriented Language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(1967)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Pascal (1970)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C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Smalltalk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C++: A Better C with Objects (1983)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Python: (1990)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Haskell: Pure Functional Programming (1990)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Java: Virtual Machines and Garbage Collection (1995)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JavaScript: 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800" b="1" i="0" dirty="0">
                <a:solidFill>
                  <a:schemeClr val="bg1"/>
                </a:solidFill>
                <a:effectLst/>
                <a:latin typeface="OpenSans-Bold"/>
              </a:rPr>
              <a:t>C#: (2000)</a:t>
            </a:r>
            <a:endParaRPr lang="pl-PL" sz="1800" b="1" i="0" dirty="0">
              <a:solidFill>
                <a:schemeClr val="bg1"/>
              </a:solidFill>
              <a:effectLst/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Scala: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Groovy: (2007)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0CBCE9-0700-48B0-95BA-91932375B43E}"/>
              </a:ext>
            </a:extLst>
          </p:cNvPr>
          <p:cNvSpPr txBox="1"/>
          <p:nvPr/>
        </p:nvSpPr>
        <p:spPr>
          <a:xfrm>
            <a:off x="1984321" y="839032"/>
            <a:ext cx="70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Kotlin (Introduced 2011, Version 1.0: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2016)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JVM, JRE, JDK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AA5B31-D812-4C7C-84FF-95B9AF53F617}"/>
              </a:ext>
            </a:extLst>
          </p:cNvPr>
          <p:cNvSpPr txBox="1"/>
          <p:nvPr/>
        </p:nvSpPr>
        <p:spPr>
          <a:xfrm>
            <a:off x="980784" y="855016"/>
            <a:ext cx="78843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Pakiet Programisty Javy. JDK  zawiera Środowisko Uruchomieniowe Javy (tzn. JRE) oraz zestaw narzędzi niezbędnych do wytwarzania oraz kompilowania oprogramowania tworzonego w języku JAVA.</a:t>
            </a:r>
          </a:p>
          <a:p>
            <a:pPr algn="just"/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Środowisko Uruchomieniowe Javy. W skład JRE wchodzi Wirtualna Maszyna Javy (JVM) + zbiór klas oraz narzędzi wymaganych do uruchomienia aplikacji wytworzonych w języku JAVA. </a:t>
            </a:r>
          </a:p>
          <a:p>
            <a:pPr algn="just"/>
            <a:endParaRPr lang="pl-PL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Wirtualna Maszyna Javy. Środowisko zdolne do wykonywania skompilowanego kodu aplikacji (kod bajtowy Javy).</a:t>
            </a:r>
          </a:p>
        </p:txBody>
      </p:sp>
    </p:spTree>
    <p:extLst>
      <p:ext uri="{BB962C8B-B14F-4D97-AF65-F5344CB8AC3E}">
        <p14:creationId xmlns:p14="http://schemas.microsoft.com/office/powerpoint/2010/main" val="2456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F7328A61-BBA1-401A-9B55-8FDAB4EC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4" y="872147"/>
            <a:ext cx="4617715" cy="59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514CBD-97C8-45DA-986F-ECFA172B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" y="1043269"/>
            <a:ext cx="7915033" cy="56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" y="885337"/>
            <a:ext cx="8259189" cy="5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78366</TotalTime>
  <Pages>0</Pages>
  <Words>441</Words>
  <Characters>0</Characters>
  <Application>Microsoft Office PowerPoint</Application>
  <PresentationFormat>Pokaz na ekranie (4:3)</PresentationFormat>
  <Lines>0</Lines>
  <Paragraphs>76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OpenSans-Bold</vt:lpstr>
      <vt:lpstr>Times New Roman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1044</cp:revision>
  <dcterms:modified xsi:type="dcterms:W3CDTF">2022-02-12T09:04:36Z</dcterms:modified>
  <cp:category/>
</cp:coreProperties>
</file>