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34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02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396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8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53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58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14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27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10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50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11.02.2022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WSTĘP DO PROGRAMOWANIA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KOTLIN, JAVA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TREŚCI PROGRAMOWE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F847D94-AACF-4C4F-B7B3-12C06B88138B}"/>
              </a:ext>
            </a:extLst>
          </p:cNvPr>
          <p:cNvSpPr txBox="1"/>
          <p:nvPr/>
        </p:nvSpPr>
        <p:spPr>
          <a:xfrm>
            <a:off x="539552" y="1052736"/>
            <a:ext cx="81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podobieństwa do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Styl pisania komentarzy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Wiele słów kluczowych jest identycznych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Niemal identyczna struktura kodu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różnice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 wprowadza wiele słów kluczowych nieznanych z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Występują operatory nieznane w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występuje przeciążanie operatorów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Brak niektórych cech języka np. wskaźniki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cechy języka są zmodyfikowane w porównaniu do C/C++ - pętle musza być kontrolowane przez wyrażenia logiczne</a:t>
            </a:r>
          </a:p>
        </p:txBody>
      </p:sp>
    </p:spTree>
    <p:extLst>
      <p:ext uri="{BB962C8B-B14F-4D97-AF65-F5344CB8AC3E}">
        <p14:creationId xmlns:p14="http://schemas.microsoft.com/office/powerpoint/2010/main" val="85126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251520" y="1412776"/>
            <a:ext cx="81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Cechy języka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Statyczne typowanie danych – na etapie kompilacji typy wyrażeń są znane a kompilator sprawdza czy istnieją pola i metody w obiektach do których odwołujemy się w kodzie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Domniemanie typów – typ danych jest określany przez kompilator na podstawie kontekstu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</a:t>
            </a:r>
            <a:r>
              <a:rPr lang="pl-PL" sz="2400" dirty="0" err="1">
                <a:solidFill>
                  <a:schemeClr val="bg1"/>
                </a:solidFill>
              </a:rPr>
              <a:t>zerowalne</a:t>
            </a:r>
            <a:endParaRPr lang="pl-P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funkcyjne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Klasy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Można łączyć programowanie obiektowe i funkcyjne</a:t>
            </a:r>
          </a:p>
        </p:txBody>
      </p:sp>
    </p:spTree>
    <p:extLst>
      <p:ext uri="{BB962C8B-B14F-4D97-AF65-F5344CB8AC3E}">
        <p14:creationId xmlns:p14="http://schemas.microsoft.com/office/powerpoint/2010/main" val="108590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395536" y="1844824"/>
            <a:ext cx="81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Właściwości języka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Pragmatyzm – język jest przeznaczony do rozwiązywania praktycznych problemów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Jest językiem przemysłowym – nie wprowadza nowych rozwiązań do programowania – wykorzystuje rozwiązania znane z innych języków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narzuca stylu/zasad programowania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Zwięzłość – im prostszy i krótszy kod tym lepiej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Kompatybilność – można wywoływać metody Java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posiada własnych bibliotek</a:t>
            </a:r>
          </a:p>
        </p:txBody>
      </p:sp>
    </p:spTree>
    <p:extLst>
      <p:ext uri="{BB962C8B-B14F-4D97-AF65-F5344CB8AC3E}">
        <p14:creationId xmlns:p14="http://schemas.microsoft.com/office/powerpoint/2010/main" val="284434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004763" y="2230120"/>
            <a:ext cx="817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Wykład 15 godz. /Laboratorium 30 godz.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Literatura obowiązkowa i zalecana: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Java. Efektywne programowanie. Joshua Bloch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•   Kotlin w Akcji. </a:t>
            </a:r>
            <a:r>
              <a:rPr lang="pl-PL" sz="2400" dirty="0" err="1">
                <a:solidFill>
                  <a:schemeClr val="bg1"/>
                </a:solidFill>
              </a:rPr>
              <a:t>Dmitry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Jemerov</a:t>
            </a:r>
            <a:r>
              <a:rPr lang="pl-PL" sz="2400" dirty="0">
                <a:solidFill>
                  <a:schemeClr val="bg1"/>
                </a:solidFill>
              </a:rPr>
              <a:t>, </a:t>
            </a:r>
            <a:r>
              <a:rPr lang="pl-PL" sz="2400" dirty="0" err="1">
                <a:solidFill>
                  <a:schemeClr val="bg1"/>
                </a:solidFill>
              </a:rPr>
              <a:t>Svetlana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Isakova</a:t>
            </a:r>
            <a:endParaRPr lang="pl-PL" sz="2400" dirty="0">
              <a:solidFill>
                <a:schemeClr val="bg1"/>
              </a:solidFill>
            </a:endParaRP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Praca własna studenta: 65 godz.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Łączna liczba godzin 125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Liczba punktów ECTS: 5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0062" y="1052736"/>
            <a:ext cx="817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Warunkiem zaliczenia laboratorium jest uzyskanie pozytywnej oceny z wykonywanych zadań umieszczanych na listach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Na zajęcia przewidzianych jest 8 list zadań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 każdej listy wystawiana jest osobna ocena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Nie jest konieczne zaliczenie wszystkich list aby otrzymać ocenę pozytywną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 laboratorium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Każde zadanie ma przydzieloną liczbę punktów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Każda lista posiada informację o liczbie punktów wymaganych na konkretną ocenę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Każda lista posiada termin zwrotu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Za każdy tydzień opóźnienia otrzymana ocena jest obniżana o 0,5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Każdą listę można poprawić w ciągu 4 tygodni od terminu zwrotu listy -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za wyjątkiem końca semestru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Poprawa list oddanych po terminie zwrotu jest możliwa pod warunkiem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uzyskania co najmniej 50% punktów - termin obowiązuje taki jak w przypadku poprawiania listy oddanej w terminie - ocena nie ulega dalszemu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obniżeniu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Ocena końcowa jest średnią arytmetyczną ze wszystkich ocen z list</a:t>
            </a:r>
          </a:p>
          <a:p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Wyjątkiem jest ocena 3,0 - należy uzyskać średnią co najmniej 3,0</a:t>
            </a:r>
            <a:r>
              <a:rPr lang="pl-PL" sz="3600" dirty="0">
                <a:solidFill>
                  <a:schemeClr val="bg1"/>
                </a:solidFill>
              </a:rPr>
              <a:t> 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Wstęp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C77BDF-D40F-4C25-945D-7D44A7C4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58" y="908720"/>
            <a:ext cx="7549526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6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Treści Programowe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F467DBE-3D30-473E-A461-81CA88D2033B}"/>
              </a:ext>
            </a:extLst>
          </p:cNvPr>
          <p:cNvSpPr txBox="1"/>
          <p:nvPr/>
        </p:nvSpPr>
        <p:spPr>
          <a:xfrm>
            <a:off x="2329097" y="862314"/>
            <a:ext cx="5832648" cy="546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18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 </a:t>
            </a: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Porównanie języków Java i Kotlin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Typy danych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Wyrażenia, instrukcje, pętle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Funkcje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Klasy, obiekty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Interfejsy 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Wielowątkowość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Wzorce</a:t>
            </a:r>
            <a:r>
              <a:rPr lang="en-US" sz="2000" b="1" dirty="0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projektowe</a:t>
            </a:r>
            <a:endParaRPr lang="pl-PL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968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IntelliJ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Idea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8717968-9483-4E80-98EF-A72D9B981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4160"/>
            <a:ext cx="9144000" cy="36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Oracle to End Free Support for Past Java Versions Much Sooner">
            <a:extLst>
              <a:ext uri="{FF2B5EF4-FFF2-40B4-BE49-F238E27FC236}">
                <a16:creationId xmlns:a16="http://schemas.microsoft.com/office/drawing/2014/main" id="{19E9AD44-3AE8-495F-9484-108644CBF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" y="797768"/>
            <a:ext cx="9144000" cy="609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3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4514CBD-97C8-45DA-986F-ECFA172B5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3" y="1043269"/>
            <a:ext cx="7915033" cy="56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7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A438FA4-F520-4CD9-A5D0-99B292CEC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05" y="885337"/>
            <a:ext cx="8259189" cy="58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213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78317</TotalTime>
  <Pages>0</Pages>
  <Words>490</Words>
  <Characters>0</Characters>
  <Application>Microsoft Office PowerPoint</Application>
  <PresentationFormat>Pokaz na ekranie (4:3)</PresentationFormat>
  <Lines>0</Lines>
  <Paragraphs>81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Calibri</vt:lpstr>
      <vt:lpstr>CMSY10</vt:lpstr>
      <vt:lpstr>Courier New</vt:lpstr>
      <vt:lpstr>SFRM1000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1035</cp:revision>
  <dcterms:modified xsi:type="dcterms:W3CDTF">2022-02-11T12:01:58Z</dcterms:modified>
  <cp:category/>
</cp:coreProperties>
</file>