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02" d="100"/>
          <a:sy n="102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23.12.2021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395536" y="1844824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Właściwości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Pragmatyzm – język jest przeznaczony do rozwiązywania praktycznych problemów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Jest językiem przemysłowym – nie wprowadza nowych rozwiązań do programowania – wykorzystuje rozwiązania znane z innych języków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narzuca stylu/zasad 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Zwięzłość – im prostszy i krótszy kod tym lepiej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Kompatybilność – można wywoływać metody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posiada własnych bibliotek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Kotlin w Akcji. </a:t>
            </a:r>
            <a:r>
              <a:rPr lang="pl-PL" sz="2400" dirty="0" err="1">
                <a:solidFill>
                  <a:schemeClr val="bg1"/>
                </a:solidFill>
              </a:rPr>
              <a:t>Dmitry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Jemerov</a:t>
            </a:r>
            <a:r>
              <a:rPr lang="pl-PL" sz="2400" dirty="0">
                <a:solidFill>
                  <a:schemeClr val="bg1"/>
                </a:solidFill>
              </a:rPr>
              <a:t>, </a:t>
            </a:r>
            <a:r>
              <a:rPr lang="pl-PL" sz="2400" dirty="0" err="1">
                <a:solidFill>
                  <a:schemeClr val="bg1"/>
                </a:solidFill>
              </a:rPr>
              <a:t>Svetlana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Isakova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78316</TotalTime>
  <Pages>0</Pages>
  <Words>490</Words>
  <Characters>0</Characters>
  <Application>Microsoft Office PowerPoint</Application>
  <PresentationFormat>Pokaz na ekranie (4:3)</PresentationFormat>
  <Lines>0</Lines>
  <Paragraphs>81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CMSY10</vt:lpstr>
      <vt:lpstr>Courier New</vt:lpstr>
      <vt:lpstr>SFRM1000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1034</cp:revision>
  <dcterms:modified xsi:type="dcterms:W3CDTF">2021-12-23T12:12:41Z</dcterms:modified>
  <cp:category/>
</cp:coreProperties>
</file>