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Proyecto: “El Cafecito”</a:t>
            </a:r>
            <a:endParaRPr lang="es-E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48889"/>
            <a:ext cx="6815669" cy="1320802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Autor: Rafael Ricardo Martín Sánchez</a:t>
            </a: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CFGS Desarrollo de Aplicaciones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Ilerna Online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PLANIFICACIÓN- DAFO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473233"/>
            <a:ext cx="9601196" cy="372726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9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Debilidades</a:t>
            </a:r>
            <a:r>
              <a:rPr lang="es-ES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s-ES" sz="9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Amenazas</a:t>
            </a:r>
          </a:p>
          <a:p>
            <a:pPr algn="just"/>
            <a:r>
              <a:rPr lang="es-ES" sz="9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ompetencia  fuerte					       -Tendencias y modas</a:t>
            </a:r>
          </a:p>
          <a:p>
            <a:pPr algn="just"/>
            <a:r>
              <a:rPr lang="es-ES" sz="9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antenimiento API                                 - Grandes marcas</a:t>
            </a:r>
          </a:p>
          <a:p>
            <a:pPr algn="just"/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Logística                                                 - Políticas</a:t>
            </a:r>
          </a:p>
          <a:p>
            <a:pPr marL="0" indent="0" algn="just">
              <a:buNone/>
            </a:pPr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" sz="96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Fortalezas </a:t>
            </a:r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				</a:t>
            </a:r>
            <a:r>
              <a:rPr lang="es-ES" sz="96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Oportunidades</a:t>
            </a:r>
            <a:endParaRPr lang="es-ES" sz="9600" b="1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Diferenciación                                      -Colaborar con productores</a:t>
            </a:r>
          </a:p>
          <a:p>
            <a:pPr algn="just"/>
            <a:r>
              <a:rPr lang="es-ES" sz="9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Accesibilidad por toda la </a:t>
            </a:r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geografía     - Crecimiento online</a:t>
            </a:r>
          </a:p>
          <a:p>
            <a:pPr algn="just"/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Reseñas </a:t>
            </a:r>
            <a:r>
              <a:rPr lang="es-ES" sz="9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puede generar confianza </a:t>
            </a:r>
            <a:r>
              <a:rPr lang="es-ES" sz="9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- Concienciación </a:t>
            </a:r>
            <a:endParaRPr lang="es-ES" sz="96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6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ES" sz="6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				</a:t>
            </a:r>
            <a:endParaRPr lang="es-ES" sz="6000" u="sng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2" y="1388534"/>
            <a:ext cx="2137365" cy="1371600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2594" y="635726"/>
            <a:ext cx="6609805" cy="559961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9600" b="1" u="sng" dirty="0" smtClean="0">
                <a:latin typeface="Arial" panose="020B0604020202020204" pitchFamily="34" charset="0"/>
                <a:ea typeface="Arial" panose="020B0604020202020204" pitchFamily="34" charset="0"/>
              </a:rPr>
              <a:t>Requisitos funciónales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>
                <a:latin typeface="Arial" panose="020B0604020202020204" pitchFamily="34" charset="0"/>
                <a:ea typeface="Arial" panose="020B0604020202020204" pitchFamily="34" charset="0"/>
              </a:rPr>
              <a:t>Catalogo de productos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>
                <a:latin typeface="Arial" panose="020B0604020202020204" pitchFamily="34" charset="0"/>
                <a:ea typeface="Arial" panose="020B0604020202020204" pitchFamily="34" charset="0"/>
              </a:rPr>
              <a:t>Cesta de compra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>
                <a:latin typeface="Arial" panose="020B0604020202020204" pitchFamily="34" charset="0"/>
                <a:ea typeface="Arial" panose="020B0604020202020204" pitchFamily="34" charset="0"/>
              </a:rPr>
              <a:t>Pago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 smtClean="0">
                <a:latin typeface="Arial" panose="020B0604020202020204" pitchFamily="34" charset="0"/>
                <a:ea typeface="Arial" panose="020B0604020202020204" pitchFamily="34" charset="0"/>
              </a:rPr>
              <a:t>Reseñas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9600" b="1" u="sng" dirty="0" smtClean="0">
                <a:latin typeface="Arial" panose="020B0604020202020204" pitchFamily="34" charset="0"/>
                <a:ea typeface="Arial" panose="020B0604020202020204" pitchFamily="34" charset="0"/>
              </a:rPr>
              <a:t>Requisitos no funcionales</a:t>
            </a:r>
            <a:endParaRPr lang="es-ES" sz="9600" b="1" u="sng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 smtClean="0">
                <a:latin typeface="Arial" panose="020B0604020202020204" pitchFamily="34" charset="0"/>
                <a:ea typeface="Arial" panose="020B0604020202020204" pitchFamily="34" charset="0"/>
              </a:rPr>
              <a:t>Seguridad usuarios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 smtClean="0">
                <a:latin typeface="Arial" panose="020B0604020202020204" pitchFamily="34" charset="0"/>
                <a:ea typeface="Arial" panose="020B0604020202020204" pitchFamily="34" charset="0"/>
              </a:rPr>
              <a:t>Usabilidad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9600" dirty="0" smtClean="0">
                <a:latin typeface="Arial" panose="020B0604020202020204" pitchFamily="34" charset="0"/>
                <a:ea typeface="Arial" panose="020B0604020202020204" pitchFamily="34" charset="0"/>
              </a:rPr>
              <a:t>Mantenimiento</a:t>
            </a:r>
            <a:endParaRPr lang="es-ES" sz="9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sz="2800" u="sng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" u="sng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56" y="3324225"/>
            <a:ext cx="2279243" cy="22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ANÁLISIS. DIAGRAMA/ENTINDAD-RELACIÓN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34" y="2592299"/>
            <a:ext cx="582833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20343" y="635726"/>
            <a:ext cx="6775267" cy="559090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ea typeface="Arial" panose="020B0604020202020204" pitchFamily="34" charset="0"/>
              </a:rPr>
              <a:t>id_cliente,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nombre, apellido, email, dirección, código postal, ciudad, , teléfono, </a:t>
            </a: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ea typeface="Arial" panose="020B0604020202020204" pitchFamily="34" charset="0"/>
              </a:rPr>
              <a:t>id_pedido,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id_cliente </a:t>
            </a:r>
            <a:r>
              <a:rPr lang="es-ES" dirty="0" smtClean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fecha de pedido y </a:t>
            </a:r>
            <a:r>
              <a:rPr lang="es-ES" dirty="0" smtClean="0">
                <a:latin typeface="Arial" panose="020B0604020202020204" pitchFamily="34" charset="0"/>
                <a:ea typeface="Arial" panose="020B0604020202020204" pitchFamily="34" charset="0"/>
              </a:rPr>
              <a:t>total.</a:t>
            </a:r>
          </a:p>
          <a:p>
            <a:pPr marL="0" indent="0" algn="just">
              <a:buNone/>
            </a:pPr>
            <a:endParaRPr lang="es-E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E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id_categoria </a:t>
            </a:r>
            <a:r>
              <a:rPr lang="es-E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nombre de la categoría</a:t>
            </a: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s-E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id producto (clave primaria), id_categoria (clave foránea), título del producto, descripción, precio y stock</a:t>
            </a:r>
            <a:endParaRPr lang="es-ES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2" y="3031065"/>
            <a:ext cx="3469778" cy="2438404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RELACIONAL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6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ANÁLISIS.CASOS DE USO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09" y="2557463"/>
            <a:ext cx="6348548" cy="36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627017"/>
            <a:ext cx="9601196" cy="653143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ANÁLISIS.DIAGRAMA DE CLASES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" y="1193076"/>
            <a:ext cx="10694125" cy="4650376"/>
          </a:xfrm>
        </p:spPr>
      </p:pic>
    </p:spTree>
    <p:extLst>
      <p:ext uri="{BB962C8B-B14F-4D97-AF65-F5344CB8AC3E}">
        <p14:creationId xmlns:p14="http://schemas.microsoft.com/office/powerpoint/2010/main" val="303686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4902926" y="670560"/>
            <a:ext cx="6662057" cy="5547360"/>
          </a:xfrm>
        </p:spPr>
        <p:txBody>
          <a:bodyPr>
            <a:normAutofit/>
          </a:bodyPr>
          <a:lstStyle/>
          <a:p>
            <a:pPr marL="1371600" lvl="3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 algn="just">
              <a:buNone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Paleta  de colores y cuerpo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Captura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40" y="1857102"/>
            <a:ext cx="2649219" cy="142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3" y="1575207"/>
            <a:ext cx="3108960" cy="21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Página.Principal.php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Nuestroscafés.php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Conocenos.php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Contacto.php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Login.php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Carrito.php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Conexión.php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Js, CSS , img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datos, café.sql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endParaRPr lang="es-ES" sz="2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9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DESPLIEGUE Y PRUEBAS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local con XAMPP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Pruebas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Explorar catálogo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Buscar producto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Agregar o modificar el carrito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3075517"/>
            <a:ext cx="2935289" cy="29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 desafío a nivel personal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Puntos a tener en cuenta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y gestión del tiempo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Profundizar en conocimientos adquiridos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Perseverancia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Satisfacción de los resultados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248025"/>
            <a:ext cx="2542870" cy="25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</a:rPr>
              <a:t>INTRODUCIÓN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una aplicación Web sobre una tienda online de café especialidad, para que los usuarios puedan disfrutar de una gran bebida con múltiples beneficios.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“EL CAFECITO”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3031065"/>
            <a:ext cx="2118119" cy="21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VÍAS FUTURAS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Nuevas funcionalidades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Implementar nuevos lenguajes y profundizar con C# y Java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Expansión geográfica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interfaz con movimiento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Reseñas de usuarios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Pasarela de pago 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55" y="3152774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34" y="2219324"/>
            <a:ext cx="4229441" cy="42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6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GENERALES</a:t>
            </a:r>
            <a:endParaRPr lang="es-E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web intuitiva y funcional para una tienda online de café de especialidad que satisfaga las necesidades y expectativas de los usuarios.</a:t>
            </a:r>
          </a:p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Impulsar el crecimiento y la rentabilidad del negocio mediante la ampliación de su alcance a través del comercio electrónico.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Incrementar la visibilidad y accesibilidad del café de especialidad mediante una plataforma online, promoviendo así su consumo y reconocimiento.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endParaRPr lang="es-E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Diseñar y desarrollar una interfaz de usuario atractiva y fácil de usar que facilite la navegación y la búsqueda de productos.</a:t>
            </a:r>
          </a:p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Integrar un sistema de carrito de compras 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pago.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Crear una base de datos que almacene información sobre productos, clientes 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registro de usuarios que permita a los clientes crear cuentas para realizar compras y recibir actualizaciones sobre promociones y nuevos productos.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09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DEL ARTE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	DESTACAMOS: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café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arábica,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actualidad,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una de las especies de café más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cultivadas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Mayor consumo y beneficios para el organismo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	APLICACIONES WEB:</a:t>
            </a:r>
          </a:p>
          <a:p>
            <a:pPr marL="0" indent="0" algn="just">
              <a:buNone/>
            </a:pPr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Café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Santo Amaro – Tienda de café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gourmet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Finca Roaster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Ineffable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Coffee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Roasters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77" y="629414"/>
            <a:ext cx="1574673" cy="15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Usada</a:t>
            </a:r>
            <a:b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Metodología en cascada con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retroalimentación y Ágil KAMBAN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853965"/>
            <a:ext cx="3550920" cy="2870105"/>
          </a:xfr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0" y="3768681"/>
            <a:ext cx="391668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 Y HERRAMIENTAS USADAS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HTML Y CSS: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Java Script:</a:t>
            </a:r>
          </a:p>
          <a:p>
            <a:pPr lvl="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lvl="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Gantt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Proyect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XAMPP:</a:t>
            </a:r>
          </a:p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</a:p>
          <a:p>
            <a:pPr lvl="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55" y="3162299"/>
            <a:ext cx="799795" cy="799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4" y="4210049"/>
            <a:ext cx="1066495" cy="10664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23" y="3173407"/>
            <a:ext cx="949028" cy="9490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6" y="3333749"/>
            <a:ext cx="628345" cy="6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77891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		PLANIFICACIÓN.GANTT/ESTIMADO</a:t>
            </a:r>
            <a:b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3" y="2638924"/>
            <a:ext cx="7544454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PLANIFICACIÓN-GANTT REAL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669406"/>
            <a:ext cx="7597798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9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2139</TotalTime>
  <Words>407</Words>
  <Application>Microsoft Office PowerPoint</Application>
  <PresentationFormat>Panorámica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Garamond</vt:lpstr>
      <vt:lpstr>Times New Roman</vt:lpstr>
      <vt:lpstr>Wingdings</vt:lpstr>
      <vt:lpstr>Orgánico</vt:lpstr>
      <vt:lpstr>Proyecto: “El Cafecito”</vt:lpstr>
      <vt:lpstr>INTRODUCIÓN</vt:lpstr>
      <vt:lpstr>OBJETIVOS GENERALES</vt:lpstr>
      <vt:lpstr>OBJETIVOS ESPECIFICOS</vt:lpstr>
      <vt:lpstr>ESTADO DEL ARTE</vt:lpstr>
      <vt:lpstr>Metodología Usada  Metodología en cascada con retroalimentación y Ágil KAMBAN</vt:lpstr>
      <vt:lpstr>TECNOLOGÍAS Y HERRAMIENTAS USADAS</vt:lpstr>
      <vt:lpstr>                   PLANIFICACIÓN.GANTT/ESTIMADO </vt:lpstr>
      <vt:lpstr>PLANIFICACIÓN-GANTT REAL</vt:lpstr>
      <vt:lpstr>PLANIFICACIÓN- DAFO</vt:lpstr>
      <vt:lpstr>ANÁLISIS</vt:lpstr>
      <vt:lpstr>ANÁLISIS. DIAGRAMA/ENTINDAD-RELACIÓN</vt:lpstr>
      <vt:lpstr>ANÁLISIS</vt:lpstr>
      <vt:lpstr>ANÁLISIS.CASOS DE USO</vt:lpstr>
      <vt:lpstr>ANÁLISIS.DIAGRAMA DE CLASES</vt:lpstr>
      <vt:lpstr>DISEÑO</vt:lpstr>
      <vt:lpstr>DISEÑO</vt:lpstr>
      <vt:lpstr>DESPLIEGUE Y PRUEBAS</vt:lpstr>
      <vt:lpstr>CONCLUSIONES</vt:lpstr>
      <vt:lpstr>VÍAS FUTURAS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“El Cafecito”</dc:title>
  <dc:creator>FX506</dc:creator>
  <cp:lastModifiedBy>FX506</cp:lastModifiedBy>
  <cp:revision>44</cp:revision>
  <dcterms:created xsi:type="dcterms:W3CDTF">2024-04-23T16:26:51Z</dcterms:created>
  <dcterms:modified xsi:type="dcterms:W3CDTF">2024-04-26T11:13:17Z</dcterms:modified>
</cp:coreProperties>
</file>