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37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AB37-0124-4A31-82C7-E5848613AC7D}" type="datetimeFigureOut">
              <a:rPr lang="pt-BR" smtClean="0"/>
              <a:pPr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BE84-3DC0-416A-94AC-98C7F8FBF6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285852" y="2107403"/>
            <a:ext cx="6572296" cy="928694"/>
            <a:chOff x="714348" y="1142990"/>
            <a:chExt cx="6572296" cy="92869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714348" y="1142990"/>
              <a:ext cx="2000264" cy="928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Recebimento do Pedido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000364" y="1142990"/>
              <a:ext cx="2000264" cy="928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Análise de Custo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286380" y="1142990"/>
              <a:ext cx="2000264" cy="928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Ordem de Produção</a:t>
              </a:r>
              <a:endParaRPr lang="pt-BR" dirty="0"/>
            </a:p>
          </p:txBody>
        </p:sp>
        <p:cxnSp>
          <p:nvCxnSpPr>
            <p:cNvPr id="8" name="Conector de seta reta 7"/>
            <p:cNvCxnSpPr>
              <a:stCxn id="4" idx="3"/>
              <a:endCxn id="5" idx="1"/>
            </p:cNvCxnSpPr>
            <p:nvPr/>
          </p:nvCxnSpPr>
          <p:spPr>
            <a:xfrm>
              <a:off x="2714612" y="160733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6" idx="1"/>
            </p:cNvCxnSpPr>
            <p:nvPr/>
          </p:nvCxnSpPr>
          <p:spPr>
            <a:xfrm>
              <a:off x="5000628" y="160733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Recebimento do Pedido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Todas as metas de cada substância são verificadas para que o produto final seja adquirido.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Custo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recursos a serem utilizados são verificados e o quão lucrativo a venda vai poder ser é analisado.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a aprovação do custo, será feito o produto final com base nos dados feitos no recebimento do pedido.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necessárias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Uma tabela </a:t>
            </a:r>
            <a:r>
              <a:rPr lang="pt-BR" dirty="0" smtClean="0"/>
              <a:t>periódica</a:t>
            </a:r>
            <a:endParaRPr lang="pt-BR" dirty="0" smtClean="0"/>
          </a:p>
          <a:p>
            <a:r>
              <a:rPr lang="pt-BR" dirty="0" smtClean="0"/>
              <a:t>Cadastrar todas as matérias primas (soluções prontas ou elementos separados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Cadastrar </a:t>
            </a:r>
            <a:r>
              <a:rPr lang="pt-BR" dirty="0" smtClean="0"/>
              <a:t>clientes</a:t>
            </a:r>
            <a:endParaRPr lang="pt-BR" dirty="0" smtClean="0"/>
          </a:p>
          <a:p>
            <a:r>
              <a:rPr lang="pt-BR" dirty="0" smtClean="0"/>
              <a:t>Tela para testes das </a:t>
            </a:r>
            <a:r>
              <a:rPr lang="pt-BR" dirty="0" smtClean="0"/>
              <a:t>metas</a:t>
            </a:r>
            <a:endParaRPr lang="pt-BR" dirty="0" smtClean="0"/>
          </a:p>
          <a:p>
            <a:r>
              <a:rPr lang="pt-BR" dirty="0" smtClean="0"/>
              <a:t>Tela para </a:t>
            </a:r>
            <a:r>
              <a:rPr lang="pt-BR" dirty="0" smtClean="0"/>
              <a:t>custeio</a:t>
            </a:r>
            <a:endParaRPr lang="pt-BR" dirty="0" smtClean="0"/>
          </a:p>
          <a:p>
            <a:r>
              <a:rPr lang="pt-BR" dirty="0" smtClean="0"/>
              <a:t>Tela para ordem de produção utilizando os dados dos testes</a:t>
            </a:r>
            <a:r>
              <a:rPr lang="pt-BR" dirty="0"/>
              <a:t> </a:t>
            </a:r>
            <a:r>
              <a:rPr lang="pt-BR" dirty="0" smtClean="0"/>
              <a:t>com opção de salvar um produto catalogado e a criação de uma cópia temporária. (Mostrando a garantia de cada item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Tela para visualização e impressão do relatório das metas e da ordem de produção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Tela para login e cadastro de usuário no sistema, com a possibilidade de mudar as permissões. (É necessário o usuário administrador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Todos os lotes são contados </a:t>
            </a:r>
            <a:r>
              <a:rPr lang="pt-BR" dirty="0" smtClean="0"/>
              <a:t>automaticamente</a:t>
            </a:r>
          </a:p>
          <a:p>
            <a:r>
              <a:rPr lang="pt-BR" dirty="0" smtClean="0"/>
              <a:t>Tela para </a:t>
            </a:r>
            <a:r>
              <a:rPr lang="pt-BR" smtClean="0"/>
              <a:t>análise folhar</a:t>
            </a:r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185</Words>
  <Application>Microsoft Office PowerPoint</Application>
  <PresentationFormat>Apresentação na tela (16:9)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Recebimento do Pedido</vt:lpstr>
      <vt:lpstr>Análise de Custo</vt:lpstr>
      <vt:lpstr>Ordem de Produção</vt:lpstr>
      <vt:lpstr>Telas necessárias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Daniel</cp:lastModifiedBy>
  <cp:revision>8</cp:revision>
  <dcterms:created xsi:type="dcterms:W3CDTF">2019-05-16T14:31:05Z</dcterms:created>
  <dcterms:modified xsi:type="dcterms:W3CDTF">2019-05-30T13:20:46Z</dcterms:modified>
</cp:coreProperties>
</file>