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8" r:id="rId4"/>
    <p:sldId id="259" r:id="rId5"/>
    <p:sldId id="260" r:id="rId6"/>
    <p:sldId id="261" r:id="rId7"/>
    <p:sldId id="271" r:id="rId8"/>
    <p:sldId id="262" r:id="rId9"/>
    <p:sldId id="269" r:id="rId10"/>
    <p:sldId id="268" r:id="rId11"/>
    <p:sldId id="265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3B0"/>
    <a:srgbClr val="152840"/>
    <a:srgbClr val="F2F2F2"/>
    <a:srgbClr val="FBFBFB"/>
    <a:srgbClr val="732929"/>
    <a:srgbClr val="0D0D0D"/>
    <a:srgbClr val="0C0C0C"/>
    <a:srgbClr val="F22D1B"/>
    <a:srgbClr val="F24F13"/>
    <a:srgbClr val="F26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66E7-7782-4EB9-912B-15E29A28D130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28097-714C-4AEE-9CD5-B8B93941D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91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28097-714C-4AEE-9CD5-B8B93941D3A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39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2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0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7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87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9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86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8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DBA8-A171-497A-B8D2-E48C481B3258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EF00-2DC3-427A-8E94-3FFA15F350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1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Prototipo%20-%20PI%20-%2029-05.ppt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7456" y="2206804"/>
            <a:ext cx="6270937" cy="1656859"/>
          </a:xfrm>
        </p:spPr>
        <p:txBody>
          <a:bodyPr>
            <a:noAutofit/>
          </a:bodyPr>
          <a:lstStyle/>
          <a:p>
            <a:pPr algn="ctr"/>
            <a:r>
              <a:rPr lang="pt-BR" sz="11500" dirty="0" smtClean="0"/>
              <a:t>VERSÃO 1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54898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Home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2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Arredondar Retângulo em um Canto Diagonal 13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181059" y="3858482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Senha:</a:t>
            </a:r>
            <a:endParaRPr lang="pt-BR" sz="24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181061" y="2925826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33112" y="5110961"/>
            <a:ext cx="1725769" cy="399245"/>
          </a:xfrm>
          <a:prstGeom prst="roundRect">
            <a:avLst/>
          </a:prstGeom>
          <a:solidFill>
            <a:srgbClr val="F2F2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D0D0D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ENVIAR</a:t>
            </a:r>
            <a:endParaRPr lang="pt-BR" sz="2400" b="1" dirty="0">
              <a:solidFill>
                <a:srgbClr val="0D0D0D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137160" y="3908164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137160" y="295726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05114" y="1908207"/>
            <a:ext cx="138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5150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01532" y="0"/>
            <a:ext cx="9590468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3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21" name="Forma livre 20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4" name="Arredondar Retângulo em um Canto Diagonal 23"/>
          <p:cNvSpPr/>
          <p:nvPr/>
        </p:nvSpPr>
        <p:spPr>
          <a:xfrm>
            <a:off x="2994714" y="1629323"/>
            <a:ext cx="4185013" cy="4348477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26" name="Arredondar Retângulo em um Canto Diagonal 25"/>
          <p:cNvSpPr/>
          <p:nvPr/>
        </p:nvSpPr>
        <p:spPr>
          <a:xfrm flipH="1" flipV="1">
            <a:off x="7572910" y="1629323"/>
            <a:ext cx="4185013" cy="4348477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37956" y="1792379"/>
            <a:ext cx="1815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BFBFB"/>
                </a:solidFill>
                <a:latin typeface="Arial Narrow" panose="020B0606020202030204" pitchFamily="34" charset="0"/>
              </a:rPr>
              <a:t>DRAMA LIST </a:t>
            </a:r>
            <a:endParaRPr lang="pt-BR" sz="2400" dirty="0">
              <a:solidFill>
                <a:srgbClr val="FBFBFB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636351" y="1792379"/>
            <a:ext cx="20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FBFBFB"/>
                </a:solidFill>
                <a:latin typeface="Arial Narrow" panose="020B0606020202030204" pitchFamily="34" charset="0"/>
              </a:rPr>
              <a:t>ONDE ASSITIR </a:t>
            </a:r>
            <a:endParaRPr lang="pt-BR" sz="2400" dirty="0">
              <a:solidFill>
                <a:srgbClr val="FBFBFB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247704" y="2782101"/>
            <a:ext cx="116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NETFLIX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8247704" y="3311089"/>
            <a:ext cx="180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VIKI RAKUTEN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247704" y="3811433"/>
            <a:ext cx="18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MAGIC FANSUBS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301771" y="4328473"/>
            <a:ext cx="18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BFBFB"/>
                </a:solidFill>
              </a:rPr>
              <a:t>IQIYI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763710" y="2692074"/>
            <a:ext cx="2508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Descendentes dos Sol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Extracurricular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FBFBFB"/>
                </a:solidFill>
              </a:rPr>
              <a:t>Abyss</a:t>
            </a:r>
            <a:r>
              <a:rPr lang="pt-BR" dirty="0" smtClean="0">
                <a:solidFill>
                  <a:srgbClr val="FBFBFB"/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Scarlet: </a:t>
            </a:r>
            <a:r>
              <a:rPr lang="pt-BR" dirty="0" err="1" smtClean="0">
                <a:solidFill>
                  <a:srgbClr val="FBFBFB"/>
                </a:solidFill>
              </a:rPr>
              <a:t>Moon</a:t>
            </a:r>
            <a:r>
              <a:rPr lang="pt-BR" dirty="0" smtClean="0">
                <a:solidFill>
                  <a:srgbClr val="FBFBFB"/>
                </a:solidFill>
              </a:rPr>
              <a:t> </a:t>
            </a:r>
            <a:r>
              <a:rPr lang="pt-BR" dirty="0" err="1" smtClean="0">
                <a:solidFill>
                  <a:srgbClr val="FBFBFB"/>
                </a:solidFill>
              </a:rPr>
              <a:t>Lovers</a:t>
            </a:r>
            <a:endParaRPr lang="pt-BR" dirty="0" smtClean="0">
              <a:solidFill>
                <a:srgbClr val="FBFB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FBFBFB"/>
                </a:solidFill>
              </a:rPr>
              <a:t>Goblin</a:t>
            </a:r>
            <a:r>
              <a:rPr lang="pt-BR" dirty="0" smtClean="0">
                <a:solidFill>
                  <a:srgbClr val="FBFBFB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>
                <a:solidFill>
                  <a:srgbClr val="FBFBFB"/>
                </a:solidFill>
              </a:rPr>
              <a:t>Tommorro</a:t>
            </a:r>
            <a:endParaRPr lang="pt-BR" dirty="0" smtClean="0">
              <a:solidFill>
                <a:srgbClr val="FBFB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Alice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Tales of </a:t>
            </a:r>
            <a:r>
              <a:rPr lang="pt-BR" dirty="0" err="1" smtClean="0">
                <a:solidFill>
                  <a:srgbClr val="FBFBFB"/>
                </a:solidFill>
              </a:rPr>
              <a:t>the</a:t>
            </a:r>
            <a:r>
              <a:rPr lang="pt-BR" dirty="0" smtClean="0">
                <a:solidFill>
                  <a:srgbClr val="FBFBFB"/>
                </a:solidFill>
              </a:rPr>
              <a:t> Nine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FBFBFB"/>
                </a:solidFill>
              </a:rPr>
              <a:t>The </a:t>
            </a:r>
            <a:r>
              <a:rPr lang="pt-BR" dirty="0" err="1" smtClean="0">
                <a:solidFill>
                  <a:srgbClr val="FBFBFB"/>
                </a:solidFill>
              </a:rPr>
              <a:t>Sound</a:t>
            </a:r>
            <a:r>
              <a:rPr lang="pt-BR" dirty="0" smtClean="0">
                <a:solidFill>
                  <a:srgbClr val="FBFBFB"/>
                </a:solidFill>
              </a:rPr>
              <a:t> of Magic </a:t>
            </a:r>
            <a:endParaRPr lang="pt-BR" dirty="0">
              <a:solidFill>
                <a:srgbClr val="FBFBFB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edondar Retângulo em um Canto Diagonal 36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Dramas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rredondar Retângulo em um Canto Diagonal 3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edondar Retângulo em um Canto Diagonal 3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para a direita 39"/>
          <p:cNvSpPr/>
          <p:nvPr/>
        </p:nvSpPr>
        <p:spPr>
          <a:xfrm>
            <a:off x="155320" y="4155946"/>
            <a:ext cx="259438" cy="200055"/>
          </a:xfrm>
          <a:prstGeom prst="rightArrow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Picture 2" descr="Ficheiro:User icon BLACK-01.png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2" y="717755"/>
            <a:ext cx="1540066" cy="13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01530" y="0"/>
            <a:ext cx="959047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solidFill>
                  <a:srgbClr val="F2F2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solidFill>
                <a:srgbClr val="F2F2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Dramas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edondar Retângulo em um Canto Diagonal 2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FB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FB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55320" y="4155946"/>
            <a:ext cx="259438" cy="200055"/>
          </a:xfrm>
          <a:prstGeom prst="rightArrow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21" name="Forma livre 20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3" name="Picture 2" descr="Ficheiro:User icon BLACK-01.png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2" y="717755"/>
            <a:ext cx="1540066" cy="13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edondar Retângulo em um Canto Diagonal 15"/>
          <p:cNvSpPr/>
          <p:nvPr/>
        </p:nvSpPr>
        <p:spPr>
          <a:xfrm>
            <a:off x="3503054" y="2986161"/>
            <a:ext cx="2897746" cy="2214889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17" name="Arredondar Retângulo em um Canto Diagonal 16"/>
          <p:cNvSpPr/>
          <p:nvPr/>
        </p:nvSpPr>
        <p:spPr>
          <a:xfrm>
            <a:off x="6841894" y="2441946"/>
            <a:ext cx="4741237" cy="3241766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32929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40748" y="2423892"/>
            <a:ext cx="1057406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Votação</a:t>
            </a:r>
            <a:endParaRPr lang="pt-BR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683808" y="1857504"/>
            <a:ext cx="141322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sz="16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843438" y="3281478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834149" y="3617513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847834" y="3953548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161509" y="3113209"/>
            <a:ext cx="176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143364" y="3460750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Romance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129531" y="3813339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Ação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3845071" y="4334588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115698" y="4198725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Terror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101865" y="4594826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 of Life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3843438" y="4729120"/>
            <a:ext cx="196937" cy="1680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/>
          <a:srcRect l="40527" t="13897" r="18751" b="55117"/>
          <a:stretch/>
        </p:blipFill>
        <p:spPr>
          <a:xfrm>
            <a:off x="7059255" y="3130973"/>
            <a:ext cx="4337364" cy="18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pic>
        <p:nvPicPr>
          <p:cNvPr id="1028" name="Picture 4" descr="Volume 1: Naruto Uzumaki | Wiki Naruto | Fan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57" y="1889704"/>
            <a:ext cx="2469248" cy="38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4667782" y="2413337"/>
            <a:ext cx="3633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I - Naruto </a:t>
            </a:r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Uzumaki</a:t>
            </a:r>
            <a:endParaRPr lang="pt-BR" sz="2000" b="1" dirty="0" smtClean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II – Naruto </a:t>
            </a:r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Shippuden</a:t>
            </a:r>
            <a:endParaRPr lang="pt-BR" sz="2000" b="1" dirty="0" smtClean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Boruto</a:t>
            </a:r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Next </a:t>
            </a:r>
            <a:r>
              <a:rPr lang="pt-BR" sz="2000" b="1" dirty="0" err="1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961850" y="3805706"/>
            <a:ext cx="2340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de Imagens</a:t>
            </a:r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961850" y="4205816"/>
            <a:ext cx="256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24F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e História</a:t>
            </a:r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29850" y="479951"/>
            <a:ext cx="160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189508" y="3375466"/>
            <a:ext cx="276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 Nascimento: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181059" y="4435746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185357" y="2842341"/>
            <a:ext cx="104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181060" y="3924575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233113" y="5203065"/>
            <a:ext cx="1725769" cy="399245"/>
          </a:xfrm>
          <a:prstGeom prst="roundRect">
            <a:avLst/>
          </a:prstGeom>
          <a:solidFill>
            <a:srgbClr val="F22D1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Cadastrar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137160" y="448542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137159" y="3956017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5137158" y="2884116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6903349" y="3413527"/>
            <a:ext cx="1027350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405114" y="1827889"/>
            <a:ext cx="138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35123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29850" y="479951"/>
            <a:ext cx="1606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116664" y="3872082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16666" y="3014035"/>
            <a:ext cx="10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233113" y="5203065"/>
            <a:ext cx="1725769" cy="399245"/>
          </a:xfrm>
          <a:prstGeom prst="roundRect">
            <a:avLst/>
          </a:prstGeom>
          <a:solidFill>
            <a:srgbClr val="F22D1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Acessar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197069" y="3910775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197068" y="305272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5598154" y="1827889"/>
            <a:ext cx="99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666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98154" y="1827889"/>
            <a:ext cx="99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Épinglé par Andreia Soares sur Наруто | Memes anime, Anime, Anim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8" y="860545"/>
            <a:ext cx="1323236" cy="12566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edondar Retângulo em um Canto Diagonal 2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97652" y="3328972"/>
            <a:ext cx="259438" cy="200055"/>
          </a:xfrm>
          <a:prstGeom prst="rightArrow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hlinkClick r:id="rId5" action="ppaction://hlinkpres?slideindex=1&amp;slidetitle="/>
          </p:cNvPr>
          <p:cNvSpPr txBox="1"/>
          <p:nvPr/>
        </p:nvSpPr>
        <p:spPr>
          <a:xfrm>
            <a:off x="7274974" y="6006940"/>
            <a:ext cx="4917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https://naruto.fandom.com/pt-br/wiki/Naruto_Uzumaki#Hist.C3.B3ria</a:t>
            </a:r>
            <a:endParaRPr lang="pt-BR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edondar Retângulo em um Canto Diagonal 30"/>
          <p:cNvSpPr/>
          <p:nvPr/>
        </p:nvSpPr>
        <p:spPr>
          <a:xfrm>
            <a:off x="3060482" y="1641611"/>
            <a:ext cx="8672567" cy="403629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série começa mostrando Naruto como um estudante da academia e um considerado cabeça oca e fracassado por quase todos que o conhecem. Decepcionado por ser o único da sua classe a não se tornar um </a:t>
            </a:r>
            <a:r>
              <a:rPr lang="pt-BR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genin</a:t>
            </a: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 não conseguir continuar seu sonho para se tornar um Hokage, Naruto foi abordado por um de seus instrutores, Mizuki. Mizuki disse a Naruto que, se ele quisesse poderia roubar o Pergaminho do Primeiro Hokage na Residência do Hokage e aprender os diversos jutsu escritos nele. Naruto faz isso, e é procurado por vários shinobi da aldeia.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rgbClr val="F24F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ogo - Naruto - By ShikoMT by ShikoMT | Naruto, Naruto minato, Naruto  drawin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8" y="327966"/>
            <a:ext cx="1326523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4651" t="47886" r="19281" b="26386"/>
          <a:stretch/>
        </p:blipFill>
        <p:spPr>
          <a:xfrm rot="16200000">
            <a:off x="10105626" y="2324636"/>
            <a:ext cx="6413679" cy="1764406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890226" y="6454773"/>
            <a:ext cx="441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98154" y="1827889"/>
            <a:ext cx="99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2601532" cy="6858000"/>
          </a:xfrm>
          <a:prstGeom prst="rect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Épinglé par Andreia Soares sur Наруто | Memes anime, Anime, Anim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8" y="860545"/>
            <a:ext cx="1323236" cy="12566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8444" y="2398180"/>
            <a:ext cx="224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Olá, Sophie Silva 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edondar Retângulo em um Canto Diagonal 4"/>
          <p:cNvSpPr/>
          <p:nvPr/>
        </p:nvSpPr>
        <p:spPr>
          <a:xfrm>
            <a:off x="551393" y="3205542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edondar Retângulo em um Canto Diagonal 27"/>
          <p:cNvSpPr/>
          <p:nvPr/>
        </p:nvSpPr>
        <p:spPr>
          <a:xfrm>
            <a:off x="551393" y="4062829"/>
            <a:ext cx="1498745" cy="400110"/>
          </a:xfrm>
          <a:prstGeom prst="round2DiagRect">
            <a:avLst/>
          </a:prstGeom>
          <a:solidFill>
            <a:srgbClr val="F26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Fórum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edondar Retângulo em um Canto Diagonal 28"/>
          <p:cNvSpPr/>
          <p:nvPr/>
        </p:nvSpPr>
        <p:spPr>
          <a:xfrm>
            <a:off x="551393" y="5090297"/>
            <a:ext cx="1498745" cy="400110"/>
          </a:xfrm>
          <a:prstGeom prst="round2DiagRect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endParaRPr lang="pt-BR" sz="2000" b="1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183412" y="4162856"/>
            <a:ext cx="259438" cy="200055"/>
          </a:xfrm>
          <a:prstGeom prst="rightArrow">
            <a:avLst/>
          </a:prstGeom>
          <a:solidFill>
            <a:srgbClr val="F22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redondar Retângulo em um Canto Diagonal 2"/>
          <p:cNvSpPr/>
          <p:nvPr/>
        </p:nvSpPr>
        <p:spPr>
          <a:xfrm>
            <a:off x="3503054" y="2986161"/>
            <a:ext cx="2897746" cy="2214889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em um Canto Diagonal 19"/>
          <p:cNvSpPr/>
          <p:nvPr/>
        </p:nvSpPr>
        <p:spPr>
          <a:xfrm>
            <a:off x="6841894" y="2441946"/>
            <a:ext cx="4741237" cy="3241766"/>
          </a:xfrm>
          <a:prstGeom prst="round2DiagRect">
            <a:avLst/>
          </a:prstGeom>
          <a:solidFill>
            <a:srgbClr val="F24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834150" y="3428999"/>
            <a:ext cx="331094" cy="280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834150" y="3912808"/>
            <a:ext cx="331094" cy="280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834150" y="4416871"/>
            <a:ext cx="331094" cy="2801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165244" y="3329696"/>
            <a:ext cx="176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Naruto </a:t>
            </a: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Uzumaki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165244" y="3779924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Naruto </a:t>
            </a: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Shippuden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161509" y="4326096"/>
            <a:ext cx="20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Boruto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40748" y="2423892"/>
            <a:ext cx="105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Votação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8683808" y="1857504"/>
            <a:ext cx="141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5"/>
          <a:srcRect l="40527" t="13897" r="18751" b="55117"/>
          <a:stretch/>
        </p:blipFill>
        <p:spPr>
          <a:xfrm>
            <a:off x="7059255" y="3130973"/>
            <a:ext cx="4337364" cy="18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025462" y="2526629"/>
            <a:ext cx="6067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500" dirty="0" smtClean="0"/>
              <a:t>VERSÃO 2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71872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Home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2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>
            <a:off x="415325" y="3178068"/>
            <a:ext cx="11536269" cy="2461323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90691" y="2588653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Slide Show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5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1313645"/>
          </a:xfrm>
          <a:prstGeom prst="rect">
            <a:avLst/>
          </a:prstGeom>
          <a:solidFill>
            <a:srgbClr val="152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97769"/>
            <a:ext cx="12192000" cy="56023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8330" y="479951"/>
            <a:ext cx="90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Home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9859" y="479951"/>
            <a:ext cx="133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9260" y="479951"/>
            <a:ext cx="99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Arial" panose="020B0604020202020204" pitchFamily="34" charset="0"/>
              </a:rPr>
              <a:t>Login</a:t>
            </a:r>
            <a:endParaRPr lang="pt-BR" sz="24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90226" y="6454773"/>
            <a:ext cx="44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Develop by Rafaela Dias | SIS | Todos os direitos reservados – 2022-1 </a:t>
            </a:r>
            <a:endParaRPr lang="pt-BR" sz="12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4121" t="64789" r="20766" b="10610"/>
          <a:stretch/>
        </p:blipFill>
        <p:spPr>
          <a:xfrm rot="16200000">
            <a:off x="10126230" y="2731311"/>
            <a:ext cx="5868055" cy="1251980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9787944" y="231820"/>
            <a:ext cx="2163650" cy="837126"/>
          </a:xfrm>
          <a:custGeom>
            <a:avLst/>
            <a:gdLst>
              <a:gd name="connsiteX0" fmla="*/ 540912 w 2163650"/>
              <a:gd name="connsiteY0" fmla="*/ 798490 h 837126"/>
              <a:gd name="connsiteX1" fmla="*/ 2163650 w 2163650"/>
              <a:gd name="connsiteY1" fmla="*/ 553791 h 837126"/>
              <a:gd name="connsiteX2" fmla="*/ 1983346 w 2163650"/>
              <a:gd name="connsiteY2" fmla="*/ 77273 h 837126"/>
              <a:gd name="connsiteX3" fmla="*/ 489397 w 2163650"/>
              <a:gd name="connsiteY3" fmla="*/ 540912 h 837126"/>
              <a:gd name="connsiteX4" fmla="*/ 2047741 w 2163650"/>
              <a:gd name="connsiteY4" fmla="*/ 837126 h 837126"/>
              <a:gd name="connsiteX5" fmla="*/ 347729 w 2163650"/>
              <a:gd name="connsiteY5" fmla="*/ 141667 h 837126"/>
              <a:gd name="connsiteX6" fmla="*/ 1906073 w 2163650"/>
              <a:gd name="connsiteY6" fmla="*/ 0 h 837126"/>
              <a:gd name="connsiteX7" fmla="*/ 0 w 2163650"/>
              <a:gd name="connsiteY7" fmla="*/ 463639 h 837126"/>
              <a:gd name="connsiteX8" fmla="*/ 540912 w 2163650"/>
              <a:gd name="connsiteY8" fmla="*/ 798490 h 83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3650" h="837126">
                <a:moveTo>
                  <a:pt x="540912" y="798490"/>
                </a:moveTo>
                <a:lnTo>
                  <a:pt x="2163650" y="553791"/>
                </a:lnTo>
                <a:lnTo>
                  <a:pt x="1983346" y="77273"/>
                </a:lnTo>
                <a:lnTo>
                  <a:pt x="489397" y="540912"/>
                </a:lnTo>
                <a:lnTo>
                  <a:pt x="2047741" y="837126"/>
                </a:lnTo>
                <a:lnTo>
                  <a:pt x="347729" y="141667"/>
                </a:lnTo>
                <a:lnTo>
                  <a:pt x="1906073" y="0"/>
                </a:lnTo>
                <a:lnTo>
                  <a:pt x="0" y="463639"/>
                </a:lnTo>
                <a:lnTo>
                  <a:pt x="540912" y="79849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08927" y="333656"/>
            <a:ext cx="1842667" cy="64633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KVERSE</a:t>
            </a:r>
            <a:endParaRPr lang="pt-BR" sz="36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4" name="Arredondar Retângulo em um Canto Diagonal 13"/>
          <p:cNvSpPr/>
          <p:nvPr/>
        </p:nvSpPr>
        <p:spPr>
          <a:xfrm>
            <a:off x="3425240" y="1827889"/>
            <a:ext cx="5341516" cy="4036296"/>
          </a:xfrm>
          <a:prstGeom prst="round2DiagRect">
            <a:avLst/>
          </a:prstGeom>
          <a:solidFill>
            <a:srgbClr val="73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189508" y="3375466"/>
            <a:ext cx="276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Data de Nascimento: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181059" y="4435746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Senha:</a:t>
            </a:r>
            <a:endParaRPr lang="pt-BR" sz="2400" b="1" dirty="0">
              <a:solidFill>
                <a:srgbClr val="F2F2F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85357" y="2842341"/>
            <a:ext cx="104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181060" y="3924575"/>
            <a:ext cx="105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E-mail: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33113" y="5203065"/>
            <a:ext cx="1725769" cy="399245"/>
          </a:xfrm>
          <a:prstGeom prst="roundRect">
            <a:avLst/>
          </a:prstGeom>
          <a:solidFill>
            <a:srgbClr val="F2F2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D0D0D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ENVIAR</a:t>
            </a:r>
            <a:endParaRPr lang="pt-BR" sz="2400" b="1" dirty="0">
              <a:solidFill>
                <a:srgbClr val="0D0D0D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137160" y="4485428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137159" y="3956017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137158" y="2884116"/>
            <a:ext cx="2793541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903349" y="3413527"/>
            <a:ext cx="1027350" cy="3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solidFill>
                <a:srgbClr val="F2F2F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05114" y="1908207"/>
            <a:ext cx="138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F2F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8369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286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Wingdings</vt:lpstr>
      <vt:lpstr>Tema do Office</vt:lpstr>
      <vt:lpstr>VERSÃO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Nilda</dc:creator>
  <cp:lastModifiedBy>Nilda</cp:lastModifiedBy>
  <cp:revision>35</cp:revision>
  <dcterms:created xsi:type="dcterms:W3CDTF">2022-05-16T23:37:44Z</dcterms:created>
  <dcterms:modified xsi:type="dcterms:W3CDTF">2022-05-22T20:05:45Z</dcterms:modified>
</cp:coreProperties>
</file>