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68" r:id="rId11"/>
    <p:sldId id="26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3B0"/>
    <a:srgbClr val="152840"/>
    <a:srgbClr val="F2F2F2"/>
    <a:srgbClr val="FBFBFB"/>
    <a:srgbClr val="732929"/>
    <a:srgbClr val="0D0D0D"/>
    <a:srgbClr val="0C0C0C"/>
    <a:srgbClr val="F22D1B"/>
    <a:srgbClr val="F24F13"/>
    <a:srgbClr val="F26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66E7-7782-4EB9-912B-15E29A28D130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28097-714C-4AEE-9CD5-B8B93941D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1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28097-714C-4AEE-9CD5-B8B93941D3A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39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8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DBA8-A171-497A-B8D2-E48C481B3258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1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Prototipo%20-%20PI%20-%2029-05.ppt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7456" y="2206804"/>
            <a:ext cx="6270937" cy="1656859"/>
          </a:xfrm>
        </p:spPr>
        <p:txBody>
          <a:bodyPr>
            <a:noAutofit/>
          </a:bodyPr>
          <a:lstStyle/>
          <a:p>
            <a:pPr algn="ctr"/>
            <a:r>
              <a:rPr lang="pt-BR" sz="11500" dirty="0" smtClean="0"/>
              <a:t>VERSÃO 1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54898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181059" y="3858482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Senha:</a:t>
            </a:r>
            <a:endParaRPr lang="pt-BR" sz="24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181061" y="2925826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33112" y="5110961"/>
            <a:ext cx="1725769" cy="399245"/>
          </a:xfrm>
          <a:prstGeom prst="roundRect">
            <a:avLst/>
          </a:prstGeom>
          <a:solidFill>
            <a:srgbClr val="F2F2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D0D0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ENVIAR</a:t>
            </a:r>
            <a:endParaRPr lang="pt-BR" sz="2400" b="1" dirty="0">
              <a:solidFill>
                <a:srgbClr val="0D0D0D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37160" y="3908164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137160" y="295726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5114" y="1908207"/>
            <a:ext cx="138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b="1" dirty="0" smtClean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01532" y="0"/>
            <a:ext cx="9590468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3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21" name="Forma livre 20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" name="Arredondar Retângulo em um Canto Diagonal 23"/>
          <p:cNvSpPr/>
          <p:nvPr/>
        </p:nvSpPr>
        <p:spPr>
          <a:xfrm>
            <a:off x="2994714" y="1629323"/>
            <a:ext cx="4185013" cy="4348477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26" name="Arredondar Retângulo em um Canto Diagonal 25"/>
          <p:cNvSpPr/>
          <p:nvPr/>
        </p:nvSpPr>
        <p:spPr>
          <a:xfrm flipH="1" flipV="1">
            <a:off x="7572910" y="1629323"/>
            <a:ext cx="4185013" cy="4348477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37956" y="1792379"/>
            <a:ext cx="181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BFBFB"/>
                </a:solidFill>
                <a:latin typeface="Arial Narrow" panose="020B0606020202030204" pitchFamily="34" charset="0"/>
              </a:rPr>
              <a:t>DRAMA LIST </a:t>
            </a:r>
            <a:endParaRPr lang="pt-BR" sz="2400" dirty="0">
              <a:solidFill>
                <a:srgbClr val="FBFBFB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636351" y="1792379"/>
            <a:ext cx="20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BFBFB"/>
                </a:solidFill>
                <a:latin typeface="Arial Narrow" panose="020B0606020202030204" pitchFamily="34" charset="0"/>
              </a:rPr>
              <a:t>ONDE ASSITIR </a:t>
            </a:r>
            <a:endParaRPr lang="pt-BR" sz="2400" dirty="0">
              <a:solidFill>
                <a:srgbClr val="FBFBFB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47704" y="2782101"/>
            <a:ext cx="116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NETFLIX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8247704" y="3311089"/>
            <a:ext cx="18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VIKI RAKUTEN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247704" y="3811433"/>
            <a:ext cx="18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MAGIC FANSUBS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301771" y="4328473"/>
            <a:ext cx="18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IQIYI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763710" y="2692074"/>
            <a:ext cx="2508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Descendentes dos Sol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Extracurricular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Abyss</a:t>
            </a:r>
            <a:r>
              <a:rPr lang="pt-BR" dirty="0" smtClean="0">
                <a:solidFill>
                  <a:srgbClr val="FBFBFB"/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Scarlet: </a:t>
            </a:r>
            <a:r>
              <a:rPr lang="pt-BR" dirty="0" err="1" smtClean="0">
                <a:solidFill>
                  <a:srgbClr val="FBFBFB"/>
                </a:solidFill>
              </a:rPr>
              <a:t>Moon</a:t>
            </a:r>
            <a:r>
              <a:rPr lang="pt-BR" dirty="0" smtClean="0">
                <a:solidFill>
                  <a:srgbClr val="FBFBFB"/>
                </a:solidFill>
              </a:rPr>
              <a:t> </a:t>
            </a:r>
            <a:r>
              <a:rPr lang="pt-BR" dirty="0" err="1" smtClean="0">
                <a:solidFill>
                  <a:srgbClr val="FBFBFB"/>
                </a:solidFill>
              </a:rPr>
              <a:t>Lovers</a:t>
            </a:r>
            <a:endParaRPr lang="pt-BR" dirty="0" smtClean="0">
              <a:solidFill>
                <a:srgbClr val="FBFB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Goblin</a:t>
            </a:r>
            <a:r>
              <a:rPr lang="pt-BR" dirty="0" smtClean="0">
                <a:solidFill>
                  <a:srgbClr val="FBFBFB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Tommorro</a:t>
            </a:r>
            <a:endParaRPr lang="pt-BR" dirty="0" smtClean="0">
              <a:solidFill>
                <a:srgbClr val="FBFB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Alice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Tales of </a:t>
            </a:r>
            <a:r>
              <a:rPr lang="pt-BR" dirty="0" err="1" smtClean="0">
                <a:solidFill>
                  <a:srgbClr val="FBFBFB"/>
                </a:solidFill>
              </a:rPr>
              <a:t>the</a:t>
            </a:r>
            <a:r>
              <a:rPr lang="pt-BR" dirty="0" smtClean="0">
                <a:solidFill>
                  <a:srgbClr val="FBFBFB"/>
                </a:solidFill>
              </a:rPr>
              <a:t> Nine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The </a:t>
            </a:r>
            <a:r>
              <a:rPr lang="pt-BR" dirty="0" err="1" smtClean="0">
                <a:solidFill>
                  <a:srgbClr val="FBFBFB"/>
                </a:solidFill>
              </a:rPr>
              <a:t>Sound</a:t>
            </a:r>
            <a:r>
              <a:rPr lang="pt-BR" dirty="0" smtClean="0">
                <a:solidFill>
                  <a:srgbClr val="FBFBFB"/>
                </a:solidFill>
              </a:rPr>
              <a:t> of Magic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edondar Retângulo em um Canto Diagonal 36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Dramas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rredondar Retângulo em um Canto Diagonal 3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edondar Retângulo em um Canto Diagonal 3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para a direita 39"/>
          <p:cNvSpPr/>
          <p:nvPr/>
        </p:nvSpPr>
        <p:spPr>
          <a:xfrm>
            <a:off x="155320" y="4155946"/>
            <a:ext cx="259438" cy="200055"/>
          </a:xfrm>
          <a:prstGeom prst="rightArrow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Picture 2" descr="Ficheiro:User icon BLACK-01.pn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2" y="717755"/>
            <a:ext cx="1540066" cy="13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01530" y="0"/>
            <a:ext cx="959047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Dramas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55320" y="4155946"/>
            <a:ext cx="259438" cy="200055"/>
          </a:xfrm>
          <a:prstGeom prst="rightArrow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21" name="Forma livre 20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3" name="Picture 2" descr="Ficheiro:User icon BLACK-01.png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2" y="717755"/>
            <a:ext cx="1540066" cy="13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edondar Retângulo em um Canto Diagonal 15"/>
          <p:cNvSpPr/>
          <p:nvPr/>
        </p:nvSpPr>
        <p:spPr>
          <a:xfrm>
            <a:off x="3503054" y="2986161"/>
            <a:ext cx="2897746" cy="2214889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17" name="Arredondar Retângulo em um Canto Diagonal 16"/>
          <p:cNvSpPr/>
          <p:nvPr/>
        </p:nvSpPr>
        <p:spPr>
          <a:xfrm>
            <a:off x="6841894" y="2441946"/>
            <a:ext cx="4741237" cy="324176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0748" y="2423892"/>
            <a:ext cx="105740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Votação</a:t>
            </a:r>
            <a:endParaRPr lang="pt-BR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683808" y="1857504"/>
            <a:ext cx="141322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843438" y="328147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834149" y="3617513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847834" y="395354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161509" y="3113209"/>
            <a:ext cx="176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143364" y="3460750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Romance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129531" y="3813339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Ação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3845071" y="433458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115698" y="4198725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Terror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101865" y="4594826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 of Life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843438" y="4729120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l="40527" t="13897" r="18751" b="55117"/>
          <a:stretch/>
        </p:blipFill>
        <p:spPr>
          <a:xfrm>
            <a:off x="7059255" y="3130973"/>
            <a:ext cx="4337364" cy="18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pic>
        <p:nvPicPr>
          <p:cNvPr id="1028" name="Picture 4" descr="Volume 1: Naruto Uzumaki | Wiki Naruto | Fan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7" y="1889704"/>
            <a:ext cx="2469248" cy="3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667782" y="2413337"/>
            <a:ext cx="3633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 - Naruto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Uzumaki</a:t>
            </a:r>
            <a:endParaRPr lang="pt-BR" sz="2000" b="1" dirty="0" smtClean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II – Naruto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Shippuden</a:t>
            </a:r>
            <a:endParaRPr lang="pt-BR" sz="2000" b="1" dirty="0" smtClean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Boruto</a:t>
            </a:r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Next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61850" y="3805706"/>
            <a:ext cx="234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de Imagens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961850" y="4205816"/>
            <a:ext cx="256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e História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29850" y="479951"/>
            <a:ext cx="160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89508" y="3375466"/>
            <a:ext cx="276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81059" y="4435746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85357" y="2842341"/>
            <a:ext cx="104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81060" y="3924575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2D1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37160" y="44854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137159" y="3956017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5137158" y="2884116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903349" y="3413527"/>
            <a:ext cx="1027350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405114" y="1827889"/>
            <a:ext cx="138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5123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29850" y="479951"/>
            <a:ext cx="160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116664" y="3872082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16666" y="3014035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2D1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97069" y="3910775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197068" y="30527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666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Épinglé par Andreia Soares sur Наруто | Memes anime, Anime, Anim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8" y="860545"/>
            <a:ext cx="1323236" cy="12566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97652" y="3328972"/>
            <a:ext cx="259438" cy="200055"/>
          </a:xfrm>
          <a:prstGeom prst="rightArrow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hlinkClick r:id="rId5" action="ppaction://hlinkpres?slideindex=1&amp;slidetitle="/>
          </p:cNvPr>
          <p:cNvSpPr txBox="1"/>
          <p:nvPr/>
        </p:nvSpPr>
        <p:spPr>
          <a:xfrm>
            <a:off x="7274974" y="6006940"/>
            <a:ext cx="4917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https://naruto.fandom.com/pt-br/wiki/Naruto_Uzumaki#Hist.C3.B3ria</a:t>
            </a:r>
            <a:endParaRPr lang="pt-BR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edondar Retângulo em um Canto Diagonal 30"/>
          <p:cNvSpPr/>
          <p:nvPr/>
        </p:nvSpPr>
        <p:spPr>
          <a:xfrm>
            <a:off x="3060482" y="1641611"/>
            <a:ext cx="8672567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série começa mostrando Naruto como um estudante da academia e um considerado cabeça oca e fracassado por quase todos que o conhecem. Decepcionado por ser o único da sua classe a não se tornar um </a:t>
            </a:r>
            <a:r>
              <a:rPr lang="pt-B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genin</a:t>
            </a: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 não conseguir continuar seu sonho para se tornar um Hokage, Naruto foi abordado por um de seus instrutores, Mizuki. Mizuki disse a Naruto que, se ele quisesse poderia roubar o Pergaminho do Primeiro Hokage na Residência do Hokage e aprender os diversos jutsu escritos nele. Naruto faz isso, e é procurado por vários shinobi da aldeia.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Épinglé par Andreia Soares sur Наруто | Memes anime, Anime, Anim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8" y="860545"/>
            <a:ext cx="1323236" cy="12566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83412" y="4162856"/>
            <a:ext cx="259438" cy="200055"/>
          </a:xfrm>
          <a:prstGeom prst="rightArrow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503054" y="2986161"/>
            <a:ext cx="2897746" cy="2214889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em um Canto Diagonal 19"/>
          <p:cNvSpPr/>
          <p:nvPr/>
        </p:nvSpPr>
        <p:spPr>
          <a:xfrm>
            <a:off x="6841894" y="2441946"/>
            <a:ext cx="4741237" cy="324176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834150" y="3428999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834150" y="3912808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834150" y="4416871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165244" y="3329696"/>
            <a:ext cx="176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Naruto </a:t>
            </a: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Uzumaki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65244" y="3779924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Naruto </a:t>
            </a: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Shippuden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161509" y="4326096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Boruto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40748" y="2423892"/>
            <a:ext cx="10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Votação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683808" y="1857504"/>
            <a:ext cx="141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5"/>
          <a:srcRect l="40527" t="13897" r="18751" b="55117"/>
          <a:stretch/>
        </p:blipFill>
        <p:spPr>
          <a:xfrm>
            <a:off x="7059255" y="3130973"/>
            <a:ext cx="4337364" cy="18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25462" y="2526629"/>
            <a:ext cx="6067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500" dirty="0" smtClean="0"/>
              <a:t>VERSÃO 2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7187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>
            <a:off x="415325" y="3178068"/>
            <a:ext cx="11536269" cy="2461323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90691" y="2588653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Slide Show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89508" y="3375466"/>
            <a:ext cx="276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181059" y="4435746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Senha:</a:t>
            </a:r>
            <a:endParaRPr lang="pt-BR" sz="24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85357" y="2842341"/>
            <a:ext cx="104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181060" y="3924575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F2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D0D0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ENVIAR</a:t>
            </a:r>
            <a:endParaRPr lang="pt-BR" sz="2400" b="1" dirty="0">
              <a:solidFill>
                <a:srgbClr val="0D0D0D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37160" y="44854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137159" y="3956017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137158" y="2884116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903349" y="3413527"/>
            <a:ext cx="1027350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5114" y="1908207"/>
            <a:ext cx="138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8369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286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Wingdings</vt:lpstr>
      <vt:lpstr>Tema do Office</vt:lpstr>
      <vt:lpstr>VERSÃO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Nilda</cp:lastModifiedBy>
  <cp:revision>32</cp:revision>
  <dcterms:created xsi:type="dcterms:W3CDTF">2022-05-16T23:37:44Z</dcterms:created>
  <dcterms:modified xsi:type="dcterms:W3CDTF">2022-05-18T03:47:43Z</dcterms:modified>
</cp:coreProperties>
</file>