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0BE"/>
    <a:srgbClr val="BF9A56"/>
    <a:srgbClr val="152840"/>
    <a:srgbClr val="BDE3F2"/>
    <a:srgbClr val="D9C3B0"/>
    <a:srgbClr val="A29569"/>
    <a:srgbClr val="402A46"/>
    <a:srgbClr val="D99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0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2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37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79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1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2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52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39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66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E87-068D-457E-AA84-565238CD70BC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47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CE87-068D-457E-AA84-565238CD70BC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747D6-3209-444E-91DA-1FD6C5267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02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4598504" y="3882887"/>
            <a:ext cx="6580402" cy="173603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812697" y="3605888"/>
            <a:ext cx="2093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Rafaela Dias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082211" y="5396443"/>
            <a:ext cx="37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 Narrow" panose="020B0606020202030204" pitchFamily="34" charset="0"/>
              </a:rPr>
              <a:t>Universo Coreanos (K-Dramas) </a:t>
            </a:r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36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020115" y="1317017"/>
            <a:ext cx="1354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Valores</a:t>
            </a:r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884804" y="3663216"/>
            <a:ext cx="602918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Arial Narrow" panose="020B0606020202030204" pitchFamily="34" charset="0"/>
              </a:rPr>
              <a:t>Justiça |  Critério | Humor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10462591" y="701806"/>
            <a:ext cx="1120836" cy="2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4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107191" y="1317017"/>
            <a:ext cx="16405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Contexto</a:t>
            </a:r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10462591" y="701806"/>
            <a:ext cx="1120836" cy="295698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 flipV="1">
            <a:off x="1945083" y="4327301"/>
            <a:ext cx="8355400" cy="128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2665927" y="4147582"/>
            <a:ext cx="261544" cy="3851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4576582" y="4134703"/>
            <a:ext cx="261544" cy="3851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6451653" y="4134703"/>
            <a:ext cx="261544" cy="3851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8519169" y="4134703"/>
            <a:ext cx="261544" cy="3851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829660" y="4584603"/>
            <a:ext cx="1379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2014 - Atualmente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854589" y="4584603"/>
            <a:ext cx="1020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2012-2013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37390" y="4584603"/>
            <a:ext cx="1020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2002-2015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155754" y="4584603"/>
            <a:ext cx="1020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2009-2010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123875" y="3386025"/>
            <a:ext cx="1607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Bom dia &amp; Cia (Naruto)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303979" y="3558472"/>
            <a:ext cx="112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Desenhar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098353" y="2975038"/>
            <a:ext cx="136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 Narrow" panose="020B0606020202030204" pitchFamily="34" charset="0"/>
              </a:rPr>
              <a:t>Entrando no universo de K-Dramas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122783" y="2656952"/>
            <a:ext cx="138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 Narrow" panose="020B0606020202030204" pitchFamily="34" charset="0"/>
              </a:rPr>
              <a:t>Escutando J-pop e conhecendo K-pop</a:t>
            </a:r>
          </a:p>
        </p:txBody>
      </p:sp>
      <p:pic>
        <p:nvPicPr>
          <p:cNvPr id="1026" name="Picture 2" descr="Naruto Uzumaki | Wiki Naruto | Fandom">
            <a:extLst>
              <a:ext uri="{FF2B5EF4-FFF2-40B4-BE49-F238E27FC236}">
                <a16:creationId xmlns:a16="http://schemas.microsoft.com/office/drawing/2014/main" id="{20338E3F-824C-ED86-70CA-401A3EBE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83" y="4998203"/>
            <a:ext cx="1447413" cy="108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r que desenhar ajuda a desestressar? | Super">
            <a:extLst>
              <a:ext uri="{FF2B5EF4-FFF2-40B4-BE49-F238E27FC236}">
                <a16:creationId xmlns:a16="http://schemas.microsoft.com/office/drawing/2014/main" id="{E9944AFE-EBA9-5400-493E-E1823D350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94" y="5109205"/>
            <a:ext cx="1255375" cy="83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 seu estilo é mais JPOP ou KPOP? | Quizur">
            <a:extLst>
              <a:ext uri="{FF2B5EF4-FFF2-40B4-BE49-F238E27FC236}">
                <a16:creationId xmlns:a16="http://schemas.microsoft.com/office/drawing/2014/main" id="{2826A357-D34B-55E5-5C7A-98CFCC6E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885" y="5025526"/>
            <a:ext cx="1255375" cy="94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dramas: será que você sabe tudo sobre eles? | Quizur">
            <a:extLst>
              <a:ext uri="{FF2B5EF4-FFF2-40B4-BE49-F238E27FC236}">
                <a16:creationId xmlns:a16="http://schemas.microsoft.com/office/drawing/2014/main" id="{38B643F3-9D97-6FDC-124D-A21CE992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46" y="4961302"/>
            <a:ext cx="1379017" cy="103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22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682187" y="1317017"/>
            <a:ext cx="2490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Modelagem 1:N</a:t>
            </a:r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10462591" y="701806"/>
            <a:ext cx="1120836" cy="295698"/>
          </a:xfrm>
          <a:prstGeom prst="rect">
            <a:avLst/>
          </a:prstGeom>
        </p:spPr>
      </p:pic>
      <p:pic>
        <p:nvPicPr>
          <p:cNvPr id="10" name="Picture 4" descr="Diagram&#10;&#10;Description automatically generated">
            <a:extLst>
              <a:ext uri="{FF2B5EF4-FFF2-40B4-BE49-F238E27FC236}">
                <a16:creationId xmlns:a16="http://schemas.microsoft.com/office/drawing/2014/main" id="{923A6B0F-46A7-233A-0844-68E9EDA3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832" y="2789864"/>
            <a:ext cx="6572325" cy="31583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353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064002" y="1317017"/>
            <a:ext cx="4126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Dificuldades e Superações </a:t>
            </a:r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10462591" y="701806"/>
            <a:ext cx="1120836" cy="29569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393710" y="2984439"/>
            <a:ext cx="3123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Disciplinas: </a:t>
            </a:r>
          </a:p>
          <a:p>
            <a:pPr algn="r"/>
            <a:endParaRPr lang="pt-BR" sz="3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r"/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Algoritmo</a:t>
            </a:r>
          </a:p>
          <a:p>
            <a:pPr algn="r"/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Arq. Computacional</a:t>
            </a:r>
          </a:p>
        </p:txBody>
      </p:sp>
    </p:spTree>
    <p:extLst>
      <p:ext uri="{BB962C8B-B14F-4D97-AF65-F5344CB8AC3E}">
        <p14:creationId xmlns:p14="http://schemas.microsoft.com/office/powerpoint/2010/main" val="96726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901129" y="1317017"/>
            <a:ext cx="2323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Gratidão a ... </a:t>
            </a:r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10462591" y="701806"/>
            <a:ext cx="1120836" cy="29569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852785" y="3413087"/>
            <a:ext cx="4269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- Minha família</a:t>
            </a:r>
          </a:p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- Colegas de Sala</a:t>
            </a:r>
          </a:p>
          <a:p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- Professores e Monitores</a:t>
            </a:r>
          </a:p>
        </p:txBody>
      </p:sp>
      <p:pic>
        <p:nvPicPr>
          <p:cNvPr id="3074" name="Picture 2" descr="Icon For Family #164899 - Free Icons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462" y="1774321"/>
            <a:ext cx="1872019" cy="187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con Friends #20512 - Free Icons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492" y="3042809"/>
            <a:ext cx="2172584" cy="128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acher-icon-png-17 | Noah Tecnolog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252" y="4025063"/>
            <a:ext cx="2036770" cy="20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9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629" y="385619"/>
            <a:ext cx="11396309" cy="6054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 rot="21113998">
            <a:off x="998184" y="972734"/>
            <a:ext cx="11005382" cy="1242564"/>
          </a:xfrm>
          <a:custGeom>
            <a:avLst/>
            <a:gdLst>
              <a:gd name="connsiteX0" fmla="*/ 0 w 5525333"/>
              <a:gd name="connsiteY0" fmla="*/ 288388 h 576775"/>
              <a:gd name="connsiteX1" fmla="*/ 2762667 w 5525333"/>
              <a:gd name="connsiteY1" fmla="*/ 0 h 576775"/>
              <a:gd name="connsiteX2" fmla="*/ 5525334 w 5525333"/>
              <a:gd name="connsiteY2" fmla="*/ 288388 h 576775"/>
              <a:gd name="connsiteX3" fmla="*/ 2762667 w 5525333"/>
              <a:gd name="connsiteY3" fmla="*/ 576776 h 576775"/>
              <a:gd name="connsiteX4" fmla="*/ 0 w 5525333"/>
              <a:gd name="connsiteY4" fmla="*/ 288388 h 576775"/>
              <a:gd name="connsiteX0" fmla="*/ 81 w 5525415"/>
              <a:gd name="connsiteY0" fmla="*/ 86271 h 374659"/>
              <a:gd name="connsiteX1" fmla="*/ 2833086 w 5525415"/>
              <a:gd name="connsiteY1" fmla="*/ 37034 h 374659"/>
              <a:gd name="connsiteX2" fmla="*/ 5525415 w 5525415"/>
              <a:gd name="connsiteY2" fmla="*/ 86271 h 374659"/>
              <a:gd name="connsiteX3" fmla="*/ 2762748 w 5525415"/>
              <a:gd name="connsiteY3" fmla="*/ 374659 h 374659"/>
              <a:gd name="connsiteX4" fmla="*/ 81 w 5525415"/>
              <a:gd name="connsiteY4" fmla="*/ 86271 h 374659"/>
              <a:gd name="connsiteX0" fmla="*/ 30082 w 5615964"/>
              <a:gd name="connsiteY0" fmla="*/ 597676 h 1073899"/>
              <a:gd name="connsiteX1" fmla="*/ 2863087 w 5615964"/>
              <a:gd name="connsiteY1" fmla="*/ 548439 h 1073899"/>
              <a:gd name="connsiteX2" fmla="*/ 5555416 w 5615964"/>
              <a:gd name="connsiteY2" fmla="*/ 597676 h 1073899"/>
              <a:gd name="connsiteX3" fmla="*/ 2792749 w 5615964"/>
              <a:gd name="connsiteY3" fmla="*/ 886064 h 1073899"/>
              <a:gd name="connsiteX4" fmla="*/ 30082 w 5615964"/>
              <a:gd name="connsiteY4" fmla="*/ 597676 h 1073899"/>
              <a:gd name="connsiteX0" fmla="*/ 30082 w 5615964"/>
              <a:gd name="connsiteY0" fmla="*/ 597676 h 1368103"/>
              <a:gd name="connsiteX1" fmla="*/ 2863087 w 5615964"/>
              <a:gd name="connsiteY1" fmla="*/ 548439 h 1368103"/>
              <a:gd name="connsiteX2" fmla="*/ 5555416 w 5615964"/>
              <a:gd name="connsiteY2" fmla="*/ 597676 h 1368103"/>
              <a:gd name="connsiteX3" fmla="*/ 2792749 w 5615964"/>
              <a:gd name="connsiteY3" fmla="*/ 886064 h 1368103"/>
              <a:gd name="connsiteX4" fmla="*/ 30082 w 5615964"/>
              <a:gd name="connsiteY4" fmla="*/ 597676 h 1368103"/>
              <a:gd name="connsiteX0" fmla="*/ 31068 w 5616950"/>
              <a:gd name="connsiteY0" fmla="*/ 597676 h 1242564"/>
              <a:gd name="connsiteX1" fmla="*/ 2864073 w 5616950"/>
              <a:gd name="connsiteY1" fmla="*/ 548439 h 1242564"/>
              <a:gd name="connsiteX2" fmla="*/ 5556402 w 5616950"/>
              <a:gd name="connsiteY2" fmla="*/ 597676 h 1242564"/>
              <a:gd name="connsiteX3" fmla="*/ 2807803 w 5616950"/>
              <a:gd name="connsiteY3" fmla="*/ 731319 h 1242564"/>
              <a:gd name="connsiteX4" fmla="*/ 31068 w 5616950"/>
              <a:gd name="connsiteY4" fmla="*/ 597676 h 12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950" h="1242564">
                <a:moveTo>
                  <a:pt x="31068" y="597676"/>
                </a:moveTo>
                <a:cubicBezTo>
                  <a:pt x="40446" y="567196"/>
                  <a:pt x="-532709" y="1730125"/>
                  <a:pt x="2864073" y="548439"/>
                </a:cubicBezTo>
                <a:cubicBezTo>
                  <a:pt x="6260855" y="-633247"/>
                  <a:pt x="5556402" y="438404"/>
                  <a:pt x="5556402" y="597676"/>
                </a:cubicBezTo>
                <a:cubicBezTo>
                  <a:pt x="5556402" y="756948"/>
                  <a:pt x="5458997" y="-478502"/>
                  <a:pt x="2807803" y="731319"/>
                </a:cubicBezTo>
                <a:cubicBezTo>
                  <a:pt x="156609" y="1941140"/>
                  <a:pt x="21690" y="628156"/>
                  <a:pt x="31068" y="597676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20116" r="8679" b="31878"/>
          <a:stretch/>
        </p:blipFill>
        <p:spPr>
          <a:xfrm>
            <a:off x="10462591" y="701806"/>
            <a:ext cx="1120836" cy="29569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680413" y="1594016"/>
            <a:ext cx="2981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To</a:t>
            </a:r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be</a:t>
            </a:r>
            <a:r>
              <a:rPr lang="pt-BR" sz="3000" dirty="0">
                <a:solidFill>
                  <a:schemeClr val="bg1"/>
                </a:solidFill>
                <a:latin typeface="Arial Narrow" panose="020B0606020202030204" pitchFamily="34" charset="0"/>
              </a:rPr>
              <a:t> continue ...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353837" y="2984439"/>
            <a:ext cx="3953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Arial Narrow" panose="020B0606020202030204" pitchFamily="34" charset="0"/>
              </a:rPr>
              <a:t>Obrigada(o)!</a:t>
            </a:r>
          </a:p>
        </p:txBody>
      </p:sp>
    </p:spTree>
    <p:extLst>
      <p:ext uri="{BB962C8B-B14F-4D97-AF65-F5344CB8AC3E}">
        <p14:creationId xmlns:p14="http://schemas.microsoft.com/office/powerpoint/2010/main" val="604206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Nilda</dc:creator>
  <cp:lastModifiedBy>Rafaela Dias</cp:lastModifiedBy>
  <cp:revision>9</cp:revision>
  <dcterms:created xsi:type="dcterms:W3CDTF">2022-06-06T23:55:27Z</dcterms:created>
  <dcterms:modified xsi:type="dcterms:W3CDTF">2022-06-07T09:26:02Z</dcterms:modified>
</cp:coreProperties>
</file>