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19B2D-0941-400D-9F99-E9C4C5695B5E}" v="1" dt="2021-12-14T11:25:18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Lourenço" userId="4d61a71e2ff969df" providerId="LiveId" clId="{38619B2D-0941-400D-9F99-E9C4C5695B5E}"/>
    <pc:docChg chg="custSel modSld">
      <pc:chgData name="Rafael Lourenço" userId="4d61a71e2ff969df" providerId="LiveId" clId="{38619B2D-0941-400D-9F99-E9C4C5695B5E}" dt="2021-12-14T11:26:15.855" v="30"/>
      <pc:docMkLst>
        <pc:docMk/>
      </pc:docMkLst>
      <pc:sldChg chg="modSp mod">
        <pc:chgData name="Rafael Lourenço" userId="4d61a71e2ff969df" providerId="LiveId" clId="{38619B2D-0941-400D-9F99-E9C4C5695B5E}" dt="2021-12-14T11:23:15.705" v="4" actId="20577"/>
        <pc:sldMkLst>
          <pc:docMk/>
          <pc:sldMk cId="3884466951" sldId="260"/>
        </pc:sldMkLst>
        <pc:spChg chg="mod">
          <ac:chgData name="Rafael Lourenço" userId="4d61a71e2ff969df" providerId="LiveId" clId="{38619B2D-0941-400D-9F99-E9C4C5695B5E}" dt="2021-12-14T11:23:15.705" v="4" actId="20577"/>
          <ac:spMkLst>
            <pc:docMk/>
            <pc:sldMk cId="3884466951" sldId="260"/>
            <ac:spMk id="3" creationId="{1FBBDE4E-FFA3-44D5-BA0B-7575E2214B7C}"/>
          </ac:spMkLst>
        </pc:spChg>
      </pc:sldChg>
      <pc:sldChg chg="addSp delSp modSp mod">
        <pc:chgData name="Rafael Lourenço" userId="4d61a71e2ff969df" providerId="LiveId" clId="{38619B2D-0941-400D-9F99-E9C4C5695B5E}" dt="2021-12-14T11:26:15.855" v="30"/>
        <pc:sldMkLst>
          <pc:docMk/>
          <pc:sldMk cId="2008068180" sldId="264"/>
        </pc:sldMkLst>
        <pc:spChg chg="add del mod">
          <ac:chgData name="Rafael Lourenço" userId="4d61a71e2ff969df" providerId="LiveId" clId="{38619B2D-0941-400D-9F99-E9C4C5695B5E}" dt="2021-12-14T11:26:15.855" v="30"/>
          <ac:spMkLst>
            <pc:docMk/>
            <pc:sldMk cId="2008068180" sldId="264"/>
            <ac:spMk id="2" creationId="{3692FF2A-617E-4600-B32C-921155F2B6CE}"/>
          </ac:spMkLst>
        </pc:spChg>
        <pc:spChg chg="mod">
          <ac:chgData name="Rafael Lourenço" userId="4d61a71e2ff969df" providerId="LiveId" clId="{38619B2D-0941-400D-9F99-E9C4C5695B5E}" dt="2021-12-14T11:23:39.184" v="16" actId="20577"/>
          <ac:spMkLst>
            <pc:docMk/>
            <pc:sldMk cId="2008068180" sldId="264"/>
            <ac:spMk id="3" creationId="{9DF33BEA-F07D-418A-AAB7-9B9E168F67FA}"/>
          </ac:spMkLst>
        </pc:spChg>
        <pc:spChg chg="del mod">
          <ac:chgData name="Rafael Lourenço" userId="4d61a71e2ff969df" providerId="LiveId" clId="{38619B2D-0941-400D-9F99-E9C4C5695B5E}" dt="2021-12-14T11:23:56.077" v="20"/>
          <ac:spMkLst>
            <pc:docMk/>
            <pc:sldMk cId="2008068180" sldId="264"/>
            <ac:spMk id="10" creationId="{22EF6DA3-A5E7-457C-808E-24B02B5A3B8C}"/>
          </ac:spMkLst>
        </pc:spChg>
        <pc:picChg chg="del">
          <ac:chgData name="Rafael Lourenço" userId="4d61a71e2ff969df" providerId="LiveId" clId="{38619B2D-0941-400D-9F99-E9C4C5695B5E}" dt="2021-12-14T11:23:50.086" v="17" actId="478"/>
          <ac:picMkLst>
            <pc:docMk/>
            <pc:sldMk cId="2008068180" sldId="264"/>
            <ac:picMk id="9" creationId="{E4B1D085-2E72-4DC8-9AA2-0F7FB2DC38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557A18-F055-4BA0-851C-A44C1E067EC3}" type="datetime1">
              <a:rPr lang="pt-PT" smtClean="0"/>
              <a:t>14/12/2021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FF2B-F83B-42B6-9381-7F64619A5D95}" type="datetime1">
              <a:rPr lang="pt-PT" smtClean="0"/>
              <a:pPr/>
              <a:t>14/12/2021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a liv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a liv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a liv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a livre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a livre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a liv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6B23A-0EB2-4492-BFB0-F11CF5E4CC83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60E670-8EDD-4247-B368-EBFD542A6CFC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F643C-E5DA-4B98-904D-C72436010E59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295C7-7D08-4C1A-8153-8AF7377C722A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FAFEA1-51AF-435D-8F10-DF017C51E44C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 De Tex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74B05-FADF-4B6D-A89E-21332AE4A355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do texto de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6A3B17-628E-4208-B100-FF0F1FF83BC4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030A7-4E15-43D2-8AFC-362578ED4FCA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D0475-90E5-4C13-9191-50B85558377D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CDFE-2AF5-46D3-B238-A0C9C15FE324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07701-F8FE-46B6-BC3B-FD6F73CF52E3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33699-C8E0-48D9-8A44-11F2AEACA82E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 rtl="0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35D5B-D588-479A-84DF-8E61FDB65225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E6472-03B3-4F39-AE46-282E5DF7C7AB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4631B-A47B-45BC-ABEC-A73654F48377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9D265-1632-4E08-9AF1-344DD34D4784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38D5B-89BA-440B-8682-3736EED25F67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a liv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a liv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a liv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a livre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a livre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a livre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5920C05-E182-4CE3-94F3-C41479CD279D}" type="datetime1">
              <a:rPr lang="pt-PT" noProof="0" smtClean="0"/>
              <a:t>14/12/2021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21" y="231773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pt-PT" sz="6200" dirty="0"/>
              <a:t>Multimédia I</a:t>
            </a:r>
            <a:br>
              <a:rPr lang="pt-PT" sz="6200" dirty="0"/>
            </a:br>
            <a:r>
              <a:rPr lang="pt-PT" sz="4400" dirty="0"/>
              <a:t>Trabalho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pt-PT" dirty="0"/>
              <a:t>Rafael Lourenço Nº </a:t>
            </a:r>
            <a:r>
              <a:rPr lang="pt-PT" dirty="0">
                <a:latin typeface="Abadi" panose="020B0604020202020204" pitchFamily="34" charset="0"/>
              </a:rPr>
              <a:t>48115</a:t>
            </a:r>
          </a:p>
          <a:p>
            <a:pPr algn="l" rtl="0"/>
            <a:r>
              <a:rPr lang="pt-PT" dirty="0">
                <a:latin typeface="Abadi" panose="020B0604020202020204" pitchFamily="34" charset="0"/>
              </a:rPr>
              <a:t>                    </a:t>
            </a:r>
            <a:r>
              <a:rPr lang="pt-PT" dirty="0" err="1"/>
              <a:t>NºXXXXX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ângu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orma livre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orma livre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orma livre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orma livre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orma livre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7" y="1391444"/>
            <a:ext cx="7243603" cy="2719193"/>
          </a:xfrm>
        </p:spPr>
        <p:txBody>
          <a:bodyPr rtlCol="0" anchor="t">
            <a:normAutofit fontScale="92500" lnSpcReduction="10000"/>
          </a:bodyPr>
          <a:lstStyle/>
          <a:p>
            <a:pPr algn="just" rtl="0">
              <a:buFont typeface="Courier New" panose="02070309020205020404" pitchFamily="49" charset="0"/>
              <a:buChar char="o"/>
            </a:pPr>
            <a:r>
              <a:rPr lang="pt-PT" sz="2000" dirty="0"/>
              <a:t>Para o segundo trabalho de Multimédia I, nós optamos pela segunda opção, sendo o objetivo da mesma a criação de um pequeno programa utilizando o Excel e a sua linguagem de programação associada, o VBA,  capaz de codificar texto e de o armazenar num ficheiro, e também de abrir ficheiros de texto </a:t>
            </a:r>
            <a:r>
              <a:rPr lang="pt-PT" sz="2000" dirty="0" err="1"/>
              <a:t>dessse</a:t>
            </a:r>
            <a:r>
              <a:rPr lang="pt-PT" sz="2000" dirty="0"/>
              <a:t> tipo mostrando ao utilizador o texto nele armazenado. </a:t>
            </a:r>
            <a:r>
              <a:rPr lang="pt-PT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>
              <a:buFont typeface="Courier New" panose="02070309020205020404" pitchFamily="49" charset="0"/>
              <a:buChar char="o"/>
            </a:pPr>
            <a:endParaRPr lang="pt-PT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>
              <a:buFont typeface="Courier New" panose="02070309020205020404" pitchFamily="49" charset="0"/>
              <a:buChar char="o"/>
            </a:pPr>
            <a:r>
              <a:rPr lang="pt-PT" sz="2000" dirty="0"/>
              <a:t>Neste PowerPoint iremos mostrar o código do nosso programa e explicar a função de cada botão no mesmo. 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7C8B57-4F8A-4B02-B528-0301BEFC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69" y="929668"/>
            <a:ext cx="10029330" cy="3195961"/>
          </a:xfrm>
        </p:spPr>
        <p:txBody>
          <a:bodyPr>
            <a:normAutofit/>
          </a:bodyPr>
          <a:lstStyle/>
          <a:p>
            <a:r>
              <a:rPr lang="pt-PT" sz="2000" dirty="0"/>
              <a:t>Na criação do nosso programa, começamos por criar uma </a:t>
            </a:r>
            <a:r>
              <a:rPr lang="pt-PT" sz="2000" dirty="0" err="1"/>
              <a:t>Form</a:t>
            </a:r>
            <a:r>
              <a:rPr lang="pt-PT" sz="2000" dirty="0"/>
              <a:t>, a qual iremos usar como bloco de notas para o nosso ficheiro de texto:</a:t>
            </a:r>
          </a:p>
          <a:p>
            <a:endParaRPr lang="pt-PT" sz="2000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Após isso criamos um botão que nos permite aceder a essa mesma </a:t>
            </a:r>
            <a:r>
              <a:rPr lang="pt-PT" sz="2000" dirty="0" err="1"/>
              <a:t>Form</a:t>
            </a:r>
            <a:r>
              <a:rPr lang="pt-PT" sz="2000" dirty="0"/>
              <a:t>, cujo aspeto e código são:</a:t>
            </a: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757E13-2E6D-42BC-8719-24DA8132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805" y="1451627"/>
            <a:ext cx="2646904" cy="1480471"/>
          </a:xfrm>
          <a:prstGeom prst="rect">
            <a:avLst/>
          </a:prstGeom>
        </p:spPr>
      </p:pic>
      <p:pic>
        <p:nvPicPr>
          <p:cNvPr id="7" name="Imagem 6" descr="&#10;">
            <a:extLst>
              <a:ext uri="{FF2B5EF4-FFF2-40B4-BE49-F238E27FC236}">
                <a16:creationId xmlns:a16="http://schemas.microsoft.com/office/drawing/2014/main" id="{AC644282-1C94-4C1C-8CF0-DEADFD72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69" y="3925902"/>
            <a:ext cx="3671432" cy="1332054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3F56ED2C-EA1C-4771-9F76-EED02BD2B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405" y="3925902"/>
            <a:ext cx="4044304" cy="8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8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C68CC2-3001-400B-BDCC-7953941C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741" y="-1143001"/>
            <a:ext cx="10018713" cy="5936942"/>
          </a:xfrm>
        </p:spPr>
        <p:txBody>
          <a:bodyPr>
            <a:normAutofit/>
          </a:bodyPr>
          <a:lstStyle/>
          <a:p>
            <a:r>
              <a:rPr lang="pt-PT" dirty="0"/>
              <a:t>Após isso tivemos de editar a nossa </a:t>
            </a:r>
            <a:r>
              <a:rPr lang="pt-PT" dirty="0" err="1"/>
              <a:t>form</a:t>
            </a:r>
            <a:r>
              <a:rPr lang="pt-PT" dirty="0"/>
              <a:t> e criar alguns botões para deixar o nosso programa capaz de fazer o que desejávamos.</a:t>
            </a:r>
          </a:p>
          <a:p>
            <a:endParaRPr lang="pt-PT" dirty="0"/>
          </a:p>
          <a:p>
            <a:r>
              <a:rPr lang="pt-PT" dirty="0"/>
              <a:t>Começamos por criar um botão cuja função seria fechar a nossa </a:t>
            </a:r>
            <a:r>
              <a:rPr lang="pt-PT" dirty="0" err="1"/>
              <a:t>form</a:t>
            </a:r>
            <a:r>
              <a:rPr lang="pt-PT" dirty="0"/>
              <a:t> e apresentar uma </a:t>
            </a:r>
            <a:r>
              <a:rPr lang="pt-PT" dirty="0" err="1"/>
              <a:t>Message</a:t>
            </a:r>
            <a:r>
              <a:rPr lang="pt-PT" dirty="0"/>
              <a:t> Box com a frase “Aplicação fechada com sucesso.”     </a:t>
            </a:r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3D01927-103B-43D0-BD52-E422C88D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336" y="5128269"/>
            <a:ext cx="2050555" cy="8338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52D539-12F9-4CC4-BFFD-6C88712E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12" y="3250051"/>
            <a:ext cx="5023679" cy="11996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FB5519-A5CA-4912-9D98-2C7C621A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07" y="3250051"/>
            <a:ext cx="2891118" cy="21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D4D58E-B199-4FE8-ACDF-29E73E96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230" y="1184428"/>
            <a:ext cx="10018713" cy="312420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Após isto criamos o botão “Limpar Texto”, cuja função é limpar todo o texto que temos no nosso ficheiro de texto.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Depois foi a vez do botão “Carregar”, que nos abria o nosso ficheiro de texto e mostrava o que estava escrito nele.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9677384-70AB-4234-867A-4029FE6A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64" y="1688401"/>
            <a:ext cx="4258565" cy="9512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027B55-94D0-433F-B3E5-9335AD16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1" y="1688401"/>
            <a:ext cx="2087570" cy="722621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C3C0DF84-3BA8-4086-A649-5C13AEA5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64" y="3917343"/>
            <a:ext cx="8062659" cy="1059272"/>
          </a:xfrm>
          <a:prstGeom prst="rect">
            <a:avLst/>
          </a:prstGeom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4832AB84-82AD-4DEF-A99E-729F39338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546" y="5344926"/>
            <a:ext cx="2360166" cy="8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0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F33BEA-F07D-418A-AAB7-9B9E168F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07" y="-786414"/>
            <a:ext cx="10018713" cy="3124201"/>
          </a:xfrm>
        </p:spPr>
        <p:txBody>
          <a:bodyPr/>
          <a:lstStyle/>
          <a:p>
            <a:r>
              <a:rPr lang="pt-PT" dirty="0"/>
              <a:t>Após isto criamos o botão “Guardar” , que nos guardava o nosso ficheiro de texto criado ou editado no nosso bloco de notas. </a:t>
            </a:r>
          </a:p>
        </p:txBody>
      </p:sp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EFD4CE0-5194-4693-81CC-41D4EFEA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525" y="880461"/>
            <a:ext cx="2208723" cy="824382"/>
          </a:xfrm>
          <a:prstGeom prst="rect">
            <a:avLst/>
          </a:prstGeom>
        </p:spPr>
      </p:pic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D56E0CC-D070-49D4-A847-2305CFE4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46" y="1548729"/>
            <a:ext cx="815410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419_TF22644756.potx" id="{9C09E6CF-907D-418F-9E61-8BD11A87F0A8}" vid="{A7DB1B0C-44A9-4662-8406-BF4A18577DD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Estrutura Paralaxe</Template>
  <TotalTime>78</TotalTime>
  <Words>271</Words>
  <Application>Microsoft Office PowerPoint</Application>
  <PresentationFormat>Ecrã Panorâmico</PresentationFormat>
  <Paragraphs>24</Paragraphs>
  <Slides>6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Corbel</vt:lpstr>
      <vt:lpstr>Courier New</vt:lpstr>
      <vt:lpstr>Times New Roman</vt:lpstr>
      <vt:lpstr>Paralaxe</vt:lpstr>
      <vt:lpstr>Multimédia I Trabalho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Multimédia I Trabalho 2</dc:title>
  <dc:creator>Rafael Lourenço</dc:creator>
  <cp:lastModifiedBy>Rafael Lourenço</cp:lastModifiedBy>
  <cp:revision>1</cp:revision>
  <dcterms:created xsi:type="dcterms:W3CDTF">2021-12-13T17:42:43Z</dcterms:created>
  <dcterms:modified xsi:type="dcterms:W3CDTF">2021-12-14T11:26:16Z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