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79" r:id="rId2"/>
  </p:sldIdLst>
  <p:sldSz cx="9144000" cy="6858000" type="overhead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5613" indent="-314325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2813" indent="-63023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0013" indent="-946150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7213" indent="-1262063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2">
          <p15:clr>
            <a:srgbClr val="A4A3A4"/>
          </p15:clr>
        </p15:guide>
        <p15:guide id="2" orient="horz" pos="732">
          <p15:clr>
            <a:srgbClr val="A4A3A4"/>
          </p15:clr>
        </p15:guide>
        <p15:guide id="3" orient="horz" pos="792">
          <p15:clr>
            <a:srgbClr val="A4A3A4"/>
          </p15:clr>
        </p15:guide>
        <p15:guide id="4" orient="horz" pos="1446">
          <p15:clr>
            <a:srgbClr val="A4A3A4"/>
          </p15:clr>
        </p15:guide>
        <p15:guide id="5" orient="horz" pos="1506">
          <p15:clr>
            <a:srgbClr val="A4A3A4"/>
          </p15:clr>
        </p15:guide>
        <p15:guide id="6" orient="horz" pos="2142">
          <p15:clr>
            <a:srgbClr val="A4A3A4"/>
          </p15:clr>
        </p15:guide>
        <p15:guide id="7" orient="horz" pos="2220">
          <p15:clr>
            <a:srgbClr val="A4A3A4"/>
          </p15:clr>
        </p15:guide>
        <p15:guide id="8" orient="horz" pos="2856">
          <p15:clr>
            <a:srgbClr val="A4A3A4"/>
          </p15:clr>
        </p15:guide>
        <p15:guide id="9" pos="72">
          <p15:clr>
            <a:srgbClr val="A4A3A4"/>
          </p15:clr>
        </p15:guide>
        <p15:guide id="10" pos="720">
          <p15:clr>
            <a:srgbClr val="A4A3A4"/>
          </p15:clr>
        </p15:guide>
        <p15:guide id="11" pos="792">
          <p15:clr>
            <a:srgbClr val="A4A3A4"/>
          </p15:clr>
        </p15:guide>
        <p15:guide id="12" pos="1428">
          <p15:clr>
            <a:srgbClr val="A4A3A4"/>
          </p15:clr>
        </p15:guide>
        <p15:guide id="13" pos="1494">
          <p15:clr>
            <a:srgbClr val="A4A3A4"/>
          </p15:clr>
        </p15:guide>
        <p15:guide id="14" pos="2142">
          <p15:clr>
            <a:srgbClr val="A4A3A4"/>
          </p15:clr>
        </p15:guide>
        <p15:guide id="15" pos="2202">
          <p15:clr>
            <a:srgbClr val="A4A3A4"/>
          </p15:clr>
        </p15:guide>
        <p15:guide id="16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3300"/>
    <a:srgbClr val="00FFFF"/>
    <a:srgbClr val="FF33AB"/>
    <a:srgbClr val="33CC33"/>
    <a:srgbClr val="FFCC00"/>
    <a:srgbClr val="0DD100"/>
    <a:srgbClr val="FFC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ABA18-D8E2-419C-A4ED-65A9AD259FB4}" v="806" dt="2021-06-22T00:38:24.872"/>
    <p1510:client id="{07A6CF37-8533-4296-9907-70AFF7E24CF5}" v="468" dt="2021-06-27T23:43:17.435"/>
    <p1510:client id="{4094B03B-AB1E-4FE5-8E49-E31CFF68AAC7}" v="64" dt="2021-06-25T13:52:54.725"/>
    <p1510:client id="{5F1E37DC-C581-4B7B-BFD9-96D884C8FC65}" v="5" dt="2021-06-25T21:25:19.945"/>
    <p1510:client id="{635F4E35-3E2B-4D16-9ECE-2C52ABD693E7}" v="14" dt="2021-06-25T12:26:30.731"/>
    <p1510:client id="{91465B81-B503-431F-9AA6-6B7B2E536346}" v="1392" dt="2021-06-22T01:03:50.443"/>
    <p1510:client id="{CCB5AFEC-CBA3-47C3-BAEC-87EC1F91FCD2}" v="58" dt="2021-06-17T00:13:53.521"/>
    <p1510:client id="{DBC52997-4211-4293-A20F-D0C7D33F32D9}" v="22" dt="2021-06-17T00:00:32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2"/>
        <p:guide orient="horz" pos="732"/>
        <p:guide orient="horz" pos="792"/>
        <p:guide orient="horz" pos="1446"/>
        <p:guide orient="horz" pos="1506"/>
        <p:guide orient="horz" pos="2142"/>
        <p:guide orient="horz" pos="2220"/>
        <p:guide orient="horz" pos="2856"/>
        <p:guide pos="72"/>
        <p:guide pos="720"/>
        <p:guide pos="792"/>
        <p:guide pos="1428"/>
        <p:guide pos="1494"/>
        <p:guide pos="2142"/>
        <p:guide pos="2202"/>
        <p:guide pos="283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56073-4DB1-40EF-BFAE-4D916D32A6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DAD61-3957-478D-8012-20800198443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fld id="{DC90B6A8-06FE-4BDE-AF13-E607815972CB}" type="datetimeFigureOut">
              <a:rPr lang="en-US"/>
              <a:pPr>
                <a:defRPr/>
              </a:pPr>
              <a:t>6/27/2021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D358C0C-3B99-4C32-B3BF-6466C75C9A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9BE76A3-CDC4-4CCA-BCCD-01BE0BFA0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3FAE0-F030-4B17-8DC7-A4B3254132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953146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rebuchet MS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C1836-1FDA-4572-AB19-FA9586645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2952750" eaLnBrk="1" hangingPunct="1">
              <a:defRPr sz="1200">
                <a:latin typeface="Trebuchet MS" panose="020B0603020202020204" pitchFamily="34" charset="0"/>
              </a:defRPr>
            </a:lvl1pPr>
          </a:lstStyle>
          <a:p>
            <a:pPr>
              <a:defRPr/>
            </a:pPr>
            <a:fld id="{7D534317-62AC-4A99-9C96-8DC0AE5E5CA1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5735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82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9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6" algn="l" defTabSz="91429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4906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E220B48-35BB-44C7-BB82-8E605E815A2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FF8D3E"/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8D3E"/>
          </a:solidFill>
          <a:latin typeface="Verdana" pitchFamily="34" charset="0"/>
        </a:defRPr>
      </a:lvl9pPr>
      <a:extLst/>
    </p:titleStyle>
    <p:bodyStyle>
      <a:lvl1pPr marL="265113" indent="-265113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00025" algn="l" rtl="0" eaLnBrk="0" fontAlgn="base" hangingPunct="0">
        <a:spcBef>
          <a:spcPts val="250"/>
        </a:spcBef>
        <a:spcAft>
          <a:spcPct val="0"/>
        </a:spcAft>
        <a:buClr>
          <a:schemeClr val="accent1"/>
        </a:buClr>
        <a:buSzPct val="100000"/>
        <a:buFont typeface="Verdana" panose="020B0604030504040204" pitchFamily="34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5813" indent="-182563" algn="l" rtl="0" eaLnBrk="0" fontAlgn="base" hangingPunct="0">
        <a:spcBef>
          <a:spcPts val="250"/>
        </a:spcBef>
        <a:spcAft>
          <a:spcPct val="0"/>
        </a:spcAft>
        <a:buClr>
          <a:srgbClr val="ED3742"/>
        </a:buClr>
        <a:buSzPct val="100000"/>
        <a:buFont typeface="Wingdings 2" panose="05020102010507070707" pitchFamily="18" charset="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3938" indent="-182563" algn="l" rtl="0" eaLnBrk="0" fontAlgn="base" hangingPunct="0">
        <a:spcBef>
          <a:spcPts val="225"/>
        </a:spcBef>
        <a:spcAft>
          <a:spcPct val="0"/>
        </a:spcAft>
        <a:buClr>
          <a:srgbClr val="ED3742"/>
        </a:buClr>
        <a:buSzPct val="112000"/>
        <a:buFont typeface="Verdana" panose="020B0604030504040204" pitchFamily="34" charset="0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250"/>
        </a:spcBef>
        <a:spcAft>
          <a:spcPct val="0"/>
        </a:spcAft>
        <a:buClr>
          <a:srgbClr val="4A85BF"/>
        </a:buClr>
        <a:buSzPct val="100000"/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490299" indent="-182859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587" indent="-182859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018" indent="-182859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591" indent="-182859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upo 2054">
            <a:extLst>
              <a:ext uri="{FF2B5EF4-FFF2-40B4-BE49-F238E27FC236}">
                <a16:creationId xmlns:a16="http://schemas.microsoft.com/office/drawing/2014/main" id="{1B02A534-7B7E-4C46-A055-5114CB541B19}"/>
              </a:ext>
            </a:extLst>
          </p:cNvPr>
          <p:cNvGrpSpPr>
            <a:grpSpLocks/>
          </p:cNvGrpSpPr>
          <p:nvPr/>
        </p:nvGrpSpPr>
        <p:grpSpPr bwMode="auto">
          <a:xfrm>
            <a:off x="101426" y="361240"/>
            <a:ext cx="8929688" cy="6276975"/>
            <a:chOff x="107504" y="247536"/>
            <a:chExt cx="8930300" cy="6277808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32517D7D-639C-4E2F-9E3F-93E45700C5D6}"/>
                </a:ext>
              </a:extLst>
            </p:cNvPr>
            <p:cNvGrpSpPr/>
            <p:nvPr/>
          </p:nvGrpSpPr>
          <p:grpSpPr>
            <a:xfrm>
              <a:off x="107504" y="298453"/>
              <a:ext cx="1800200" cy="1690387"/>
              <a:chOff x="107504" y="1268760"/>
              <a:chExt cx="1800200" cy="1368152"/>
            </a:xfrm>
            <a:noFill/>
          </p:grpSpPr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390F628F-1278-41F1-8EFD-6A9340F12557}"/>
                  </a:ext>
                </a:extLst>
              </p:cNvPr>
              <p:cNvSpPr/>
              <p:nvPr/>
            </p:nvSpPr>
            <p:spPr>
              <a:xfrm>
                <a:off x="107504" y="126876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A2977F48-03B5-4657-AF07-47A6E8B67B60}"/>
                  </a:ext>
                </a:extLst>
              </p:cNvPr>
              <p:cNvSpPr/>
              <p:nvPr/>
            </p:nvSpPr>
            <p:spPr>
              <a:xfrm>
                <a:off x="611560" y="1358413"/>
                <a:ext cx="1296144" cy="287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>
                    <a:solidFill>
                      <a:srgbClr val="000000"/>
                    </a:solidFill>
                    <a:latin typeface="Trebuchet MS" pitchFamily="34" charset="0"/>
                    <a:cs typeface="Calibri" pitchFamily="34" charset="0"/>
                  </a:rPr>
                  <a:t>JUSTIFICATIVAS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900">
                    <a:solidFill>
                      <a:srgbClr val="000000"/>
                    </a:solidFill>
                    <a:latin typeface="Trebuchet MS" pitchFamily="34" charset="0"/>
                    <a:cs typeface="Calibri" pitchFamily="34" charset="0"/>
                  </a:rPr>
                  <a:t>Passado</a:t>
                </a:r>
                <a:endParaRPr lang="pt-BR" sz="1100">
                  <a:solidFill>
                    <a:srgbClr val="000000"/>
                  </a:solidFill>
                  <a:latin typeface="Trebuchet MS" pitchFamily="34" charset="0"/>
                  <a:cs typeface="Calibri" pitchFamily="34" charset="0"/>
                </a:endParaRPr>
              </a:p>
            </p:txBody>
          </p:sp>
          <p:pic>
            <p:nvPicPr>
              <p:cNvPr id="7" name="Picture 2" descr="C:\Users\CASULO-\Desktop\S04.png">
                <a:extLst>
                  <a:ext uri="{FF2B5EF4-FFF2-40B4-BE49-F238E27FC236}">
                    <a16:creationId xmlns:a16="http://schemas.microsoft.com/office/drawing/2014/main" id="{9F45B19C-4F98-4C83-9C33-0FB3471600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1962" t="19550" r="87801" b="72050"/>
              <a:stretch/>
            </p:blipFill>
            <p:spPr bwMode="auto">
              <a:xfrm>
                <a:off x="107504" y="1290526"/>
                <a:ext cx="483150" cy="2973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6FBA3C43-049B-4140-9CAE-471D2098E079}"/>
                </a:ext>
              </a:extLst>
            </p:cNvPr>
            <p:cNvGrpSpPr/>
            <p:nvPr/>
          </p:nvGrpSpPr>
          <p:grpSpPr>
            <a:xfrm>
              <a:off x="107504" y="2060848"/>
              <a:ext cx="1728192" cy="1368152"/>
              <a:chOff x="107504" y="2708920"/>
              <a:chExt cx="1728192" cy="1368152"/>
            </a:xfrm>
            <a:noFill/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8C3894F-25B0-4C32-A58A-28CD4A1B586F}"/>
                  </a:ext>
                </a:extLst>
              </p:cNvPr>
              <p:cNvSpPr/>
              <p:nvPr/>
            </p:nvSpPr>
            <p:spPr>
              <a:xfrm>
                <a:off x="107504" y="270892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id="{F08D339A-B435-4884-9751-86BB665E4D0F}"/>
                  </a:ext>
                </a:extLst>
              </p:cNvPr>
              <p:cNvSpPr/>
              <p:nvPr/>
            </p:nvSpPr>
            <p:spPr>
              <a:xfrm>
                <a:off x="539552" y="2822739"/>
                <a:ext cx="1224136" cy="2462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>
                    <a:solidFill>
                      <a:srgbClr val="000000"/>
                    </a:solidFill>
                    <a:latin typeface="Trebuchet MS" pitchFamily="34" charset="0"/>
                    <a:cs typeface="Calibri" pitchFamily="34" charset="0"/>
                  </a:rPr>
                  <a:t> OBJ SMART</a:t>
                </a:r>
              </a:p>
            </p:txBody>
          </p:sp>
          <p:pic>
            <p:nvPicPr>
              <p:cNvPr id="53" name="Picture 2" descr="C:\Users\CASULO-\Desktop\S04.png">
                <a:extLst>
                  <a:ext uri="{FF2B5EF4-FFF2-40B4-BE49-F238E27FC236}">
                    <a16:creationId xmlns:a16="http://schemas.microsoft.com/office/drawing/2014/main" id="{82DD5BCA-18CA-4AE0-B9C8-FFCD733875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64953" t="18500" r="26636" b="72050"/>
              <a:stretch/>
            </p:blipFill>
            <p:spPr bwMode="auto">
              <a:xfrm>
                <a:off x="107504" y="2708920"/>
                <a:ext cx="547505" cy="4613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E7B205D-9862-4A8F-8D0F-11EEA636E352}"/>
                </a:ext>
              </a:extLst>
            </p:cNvPr>
            <p:cNvGrpSpPr/>
            <p:nvPr/>
          </p:nvGrpSpPr>
          <p:grpSpPr>
            <a:xfrm>
              <a:off x="1907704" y="2060847"/>
              <a:ext cx="1728192" cy="4464497"/>
              <a:chOff x="1907704" y="2708919"/>
              <a:chExt cx="1728192" cy="4032449"/>
            </a:xfrm>
            <a:noFill/>
          </p:grpSpPr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ABBCBD82-B2B4-41AA-9CE2-3ACA70DC1498}"/>
                  </a:ext>
                </a:extLst>
              </p:cNvPr>
              <p:cNvSpPr/>
              <p:nvPr/>
            </p:nvSpPr>
            <p:spPr>
              <a:xfrm>
                <a:off x="1907704" y="2708919"/>
                <a:ext cx="1728192" cy="40324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907248CF-DA4E-48B7-9A91-0B0EEFBE3CB9}"/>
                  </a:ext>
                </a:extLst>
              </p:cNvPr>
              <p:cNvSpPr/>
              <p:nvPr/>
            </p:nvSpPr>
            <p:spPr>
              <a:xfrm>
                <a:off x="2339752" y="2811725"/>
                <a:ext cx="1296144" cy="22239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>
                    <a:solidFill>
                      <a:srgbClr val="000000"/>
                    </a:solidFill>
                    <a:latin typeface="Trebuchet MS" pitchFamily="34" charset="0"/>
                    <a:cs typeface="Calibri" pitchFamily="34" charset="0"/>
                  </a:rPr>
                  <a:t>REQUISITOS </a:t>
                </a:r>
              </a:p>
            </p:txBody>
          </p:sp>
          <p:pic>
            <p:nvPicPr>
              <p:cNvPr id="54" name="Picture 2" descr="C:\Users\CASULO-\Desktop\S04.png">
                <a:extLst>
                  <a:ext uri="{FF2B5EF4-FFF2-40B4-BE49-F238E27FC236}">
                    <a16:creationId xmlns:a16="http://schemas.microsoft.com/office/drawing/2014/main" id="{87F48E76-1729-4A1B-9813-B237F3A6C3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76635" t="18500" r="16356" b="71525"/>
              <a:stretch/>
            </p:blipFill>
            <p:spPr bwMode="auto">
              <a:xfrm>
                <a:off x="1907704" y="2708919"/>
                <a:ext cx="442130" cy="4221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</p:grp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1C103780-1B9B-458B-A712-ABC74D34C8E0}"/>
                </a:ext>
              </a:extLst>
            </p:cNvPr>
            <p:cNvGrpSpPr/>
            <p:nvPr/>
          </p:nvGrpSpPr>
          <p:grpSpPr>
            <a:xfrm>
              <a:off x="7308305" y="5105398"/>
              <a:ext cx="1729499" cy="1419943"/>
              <a:chOff x="6876257" y="5747408"/>
              <a:chExt cx="2160240" cy="993961"/>
            </a:xfrm>
            <a:noFill/>
          </p:grpSpPr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BF84612A-8C5C-42BF-8C0D-95B4450B6BDD}"/>
                  </a:ext>
                </a:extLst>
              </p:cNvPr>
              <p:cNvSpPr/>
              <p:nvPr/>
            </p:nvSpPr>
            <p:spPr>
              <a:xfrm>
                <a:off x="6876257" y="5747408"/>
                <a:ext cx="2160240" cy="99396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71FA0C20-4E9D-4197-95C5-E271AFFFD0D6}"/>
                  </a:ext>
                </a:extLst>
              </p:cNvPr>
              <p:cNvSpPr/>
              <p:nvPr/>
            </p:nvSpPr>
            <p:spPr>
              <a:xfrm>
                <a:off x="7509704" y="5812930"/>
                <a:ext cx="1525159" cy="1723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>
                    <a:solidFill>
                      <a:srgbClr val="000000"/>
                    </a:solidFill>
                    <a:latin typeface="Trebuchet MS" pitchFamily="34" charset="0"/>
                    <a:cs typeface="Calibri" pitchFamily="34" charset="0"/>
                  </a:rPr>
                  <a:t>CUSTOS</a:t>
                </a:r>
              </a:p>
            </p:txBody>
          </p:sp>
          <p:pic>
            <p:nvPicPr>
              <p:cNvPr id="55" name="Picture 2" descr="C:\Users\CASULO-\Desktop\S04.png">
                <a:extLst>
                  <a:ext uri="{FF2B5EF4-FFF2-40B4-BE49-F238E27FC236}">
                    <a16:creationId xmlns:a16="http://schemas.microsoft.com/office/drawing/2014/main" id="{C0A33004-A894-4CAB-A45A-620D5173DC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3365" t="38451" r="87799" b="53150"/>
              <a:stretch/>
            </p:blipFill>
            <p:spPr bwMode="auto">
              <a:xfrm>
                <a:off x="6966197" y="5749863"/>
                <a:ext cx="582683" cy="285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8DCE4181-9035-4ECE-AED2-118634890561}"/>
                </a:ext>
              </a:extLst>
            </p:cNvPr>
            <p:cNvGrpSpPr/>
            <p:nvPr/>
          </p:nvGrpSpPr>
          <p:grpSpPr>
            <a:xfrm>
              <a:off x="3707904" y="2809502"/>
              <a:ext cx="1728192" cy="2236630"/>
              <a:chOff x="3707904" y="3456705"/>
              <a:chExt cx="1728192" cy="2168539"/>
            </a:xfrm>
            <a:noFill/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2FC5E410-30E3-435E-AE39-CF67B8A7658B}"/>
                  </a:ext>
                </a:extLst>
              </p:cNvPr>
              <p:cNvSpPr/>
              <p:nvPr/>
            </p:nvSpPr>
            <p:spPr>
              <a:xfrm>
                <a:off x="3707904" y="3501008"/>
                <a:ext cx="1728192" cy="212423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C08351E7-B128-4665-AF85-F47B60B92397}"/>
                  </a:ext>
                </a:extLst>
              </p:cNvPr>
              <p:cNvSpPr/>
              <p:nvPr/>
            </p:nvSpPr>
            <p:spPr>
              <a:xfrm>
                <a:off x="4283968" y="3545255"/>
                <a:ext cx="1080120" cy="2327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>
                    <a:solidFill>
                      <a:srgbClr val="000000"/>
                    </a:solidFill>
                    <a:latin typeface="Trebuchet MS" pitchFamily="34" charset="0"/>
                    <a:cs typeface="Calibri" pitchFamily="34" charset="0"/>
                  </a:rPr>
                  <a:t>EQUIPE</a:t>
                </a:r>
              </a:p>
            </p:txBody>
          </p:sp>
          <p:pic>
            <p:nvPicPr>
              <p:cNvPr id="57" name="Picture 2" descr="C:\Users\CASULO-\Desktop\S04.png">
                <a:extLst>
                  <a:ext uri="{FF2B5EF4-FFF2-40B4-BE49-F238E27FC236}">
                    <a16:creationId xmlns:a16="http://schemas.microsoft.com/office/drawing/2014/main" id="{30E9FBD3-E008-4B00-8B0A-A5EF3F8E42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25888" t="33988" r="63645" b="55763"/>
              <a:stretch/>
            </p:blipFill>
            <p:spPr bwMode="auto">
              <a:xfrm>
                <a:off x="3707904" y="3456705"/>
                <a:ext cx="616414" cy="4526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</p:grp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5B967620-377B-41F9-9FBB-149BAE1884A7}"/>
                </a:ext>
              </a:extLst>
            </p:cNvPr>
            <p:cNvGrpSpPr/>
            <p:nvPr/>
          </p:nvGrpSpPr>
          <p:grpSpPr>
            <a:xfrm>
              <a:off x="1907704" y="298454"/>
              <a:ext cx="1728192" cy="1690388"/>
              <a:chOff x="1907704" y="1268760"/>
              <a:chExt cx="1728192" cy="1368152"/>
            </a:xfrm>
            <a:noFill/>
          </p:grpSpPr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ECD9202F-71B5-4F49-9EFE-C9B53266ED86}"/>
                  </a:ext>
                </a:extLst>
              </p:cNvPr>
              <p:cNvSpPr/>
              <p:nvPr/>
            </p:nvSpPr>
            <p:spPr>
              <a:xfrm>
                <a:off x="1907704" y="1268760"/>
                <a:ext cx="1728192" cy="136815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B91148D1-AB8B-4E0D-8C9E-6DB20C391AC5}"/>
                  </a:ext>
                </a:extLst>
              </p:cNvPr>
              <p:cNvSpPr/>
              <p:nvPr/>
            </p:nvSpPr>
            <p:spPr>
              <a:xfrm>
                <a:off x="2339752" y="1354724"/>
                <a:ext cx="1296144" cy="1992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>
                    <a:solidFill>
                      <a:srgbClr val="000000"/>
                    </a:solidFill>
                    <a:latin typeface="Trebuchet MS" pitchFamily="34" charset="0"/>
                    <a:cs typeface="Calibri" pitchFamily="34" charset="0"/>
                  </a:rPr>
                  <a:t>PRODUTO</a:t>
                </a:r>
              </a:p>
            </p:txBody>
          </p:sp>
          <p:pic>
            <p:nvPicPr>
              <p:cNvPr id="58" name="Picture 2" descr="C:\Users\CASULO-\Desktop\S04.png">
                <a:extLst>
                  <a:ext uri="{FF2B5EF4-FFF2-40B4-BE49-F238E27FC236}">
                    <a16:creationId xmlns:a16="http://schemas.microsoft.com/office/drawing/2014/main" id="{EB2D2217-F23E-491E-B94D-7B350F6B1C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 l="40550" t="33988" r="51776" b="55763"/>
              <a:stretch/>
            </p:blipFill>
            <p:spPr bwMode="auto">
              <a:xfrm>
                <a:off x="1907704" y="1273804"/>
                <a:ext cx="472723" cy="4001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AF330FF8-3411-4914-B100-A13CF54E97F4}"/>
                </a:ext>
              </a:extLst>
            </p:cNvPr>
            <p:cNvGrpSpPr/>
            <p:nvPr/>
          </p:nvGrpSpPr>
          <p:grpSpPr>
            <a:xfrm>
              <a:off x="3707903" y="5039631"/>
              <a:ext cx="3528393" cy="1485711"/>
              <a:chOff x="3707903" y="5685628"/>
              <a:chExt cx="3096345" cy="1055741"/>
            </a:xfrm>
            <a:noFill/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B14C7652-B87F-491D-8D9C-02E95BF75561}"/>
                  </a:ext>
                </a:extLst>
              </p:cNvPr>
              <p:cNvSpPr/>
              <p:nvPr/>
            </p:nvSpPr>
            <p:spPr>
              <a:xfrm>
                <a:off x="3707903" y="5733257"/>
                <a:ext cx="3096345" cy="100811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5E8D604B-0836-4C99-A9FE-E405F179E8C1}"/>
                  </a:ext>
                </a:extLst>
              </p:cNvPr>
              <p:cNvSpPr/>
              <p:nvPr/>
            </p:nvSpPr>
            <p:spPr>
              <a:xfrm>
                <a:off x="4087048" y="5812410"/>
                <a:ext cx="2717200" cy="1749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>
                    <a:solidFill>
                      <a:srgbClr val="000000"/>
                    </a:solidFill>
                    <a:latin typeface="Trebuchet MS" pitchFamily="34" charset="0"/>
                    <a:cs typeface="Calibri" pitchFamily="34" charset="0"/>
                  </a:rPr>
                  <a:t>RESTRIÇÕES</a:t>
                </a:r>
              </a:p>
            </p:txBody>
          </p:sp>
          <p:pic>
            <p:nvPicPr>
              <p:cNvPr id="59" name="Picture 2" descr="C:\Users\CASULO-\Desktop\S04.png">
                <a:extLst>
                  <a:ext uri="{FF2B5EF4-FFF2-40B4-BE49-F238E27FC236}">
                    <a16:creationId xmlns:a16="http://schemas.microsoft.com/office/drawing/2014/main" id="{2305BEE5-F522-4F06-B70C-15481F7E90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/>
              <a:srcRect l="51402" t="33988" r="39763" b="51602"/>
              <a:stretch/>
            </p:blipFill>
            <p:spPr bwMode="auto">
              <a:xfrm>
                <a:off x="3741339" y="5685628"/>
                <a:ext cx="395419" cy="4093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</p:grpSp>
        <p:grpSp>
          <p:nvGrpSpPr>
            <p:cNvPr id="62" name="Grupo 61">
              <a:extLst>
                <a:ext uri="{FF2B5EF4-FFF2-40B4-BE49-F238E27FC236}">
                  <a16:creationId xmlns:a16="http://schemas.microsoft.com/office/drawing/2014/main" id="{1C73AF56-51AC-4763-B5BF-035B45920909}"/>
                </a:ext>
              </a:extLst>
            </p:cNvPr>
            <p:cNvGrpSpPr/>
            <p:nvPr/>
          </p:nvGrpSpPr>
          <p:grpSpPr>
            <a:xfrm>
              <a:off x="107504" y="3501008"/>
              <a:ext cx="1728192" cy="3024335"/>
              <a:chOff x="107504" y="4149081"/>
              <a:chExt cx="1728192" cy="2592288"/>
            </a:xfrm>
            <a:noFill/>
          </p:grpSpPr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E749EE0B-8404-43F9-AC9C-BBFD0B18353E}"/>
                  </a:ext>
                </a:extLst>
              </p:cNvPr>
              <p:cNvSpPr/>
              <p:nvPr/>
            </p:nvSpPr>
            <p:spPr>
              <a:xfrm>
                <a:off x="107504" y="4149081"/>
                <a:ext cx="1728192" cy="259228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pt-BR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tângulo 44">
                <a:extLst>
                  <a:ext uri="{FF2B5EF4-FFF2-40B4-BE49-F238E27FC236}">
                    <a16:creationId xmlns:a16="http://schemas.microsoft.com/office/drawing/2014/main" id="{98D845D5-3189-4C98-873C-696FD7272230}"/>
                  </a:ext>
                </a:extLst>
              </p:cNvPr>
              <p:cNvSpPr/>
              <p:nvPr/>
            </p:nvSpPr>
            <p:spPr>
              <a:xfrm>
                <a:off x="683568" y="4214709"/>
                <a:ext cx="1152128" cy="3046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lIns="91440" tIns="45720" rIns="91440" bIns="45720" anchor="t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>
                    <a:solidFill>
                      <a:srgbClr val="000000"/>
                    </a:solidFill>
                    <a:latin typeface="Trebuchet MS"/>
                    <a:cs typeface="Calibri"/>
                  </a:rPr>
                  <a:t>BENEFÍCIOS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900">
                    <a:solidFill>
                      <a:srgbClr val="000000"/>
                    </a:solidFill>
                    <a:latin typeface="Trebuchet MS"/>
                    <a:cs typeface="Calibri"/>
                  </a:rPr>
                  <a:t>Futuro</a:t>
                </a:r>
                <a:endParaRPr lang="pt-BR" sz="1100">
                  <a:solidFill>
                    <a:srgbClr val="000000"/>
                  </a:solidFill>
                  <a:latin typeface="Trebuchet MS"/>
                  <a:cs typeface="Calibri"/>
                </a:endParaRPr>
              </a:p>
            </p:txBody>
          </p:sp>
          <p:pic>
            <p:nvPicPr>
              <p:cNvPr id="56" name="Picture 2" descr="C:\Users\CASULO-\Desktop\S04.png">
                <a:extLst>
                  <a:ext uri="{FF2B5EF4-FFF2-40B4-BE49-F238E27FC236}">
                    <a16:creationId xmlns:a16="http://schemas.microsoft.com/office/drawing/2014/main" id="{61C21ACA-FD42-4742-B87C-66B721CC31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/>
              <a:srcRect l="14205" t="35639" r="77103" b="55763"/>
              <a:stretch/>
            </p:blipFill>
            <p:spPr bwMode="auto">
              <a:xfrm>
                <a:off x="107504" y="4217732"/>
                <a:ext cx="582328" cy="3424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  <p:cxnSp>
            <p:nvCxnSpPr>
              <p:cNvPr id="3" name="Conector de seta reta 2">
                <a:extLst>
                  <a:ext uri="{FF2B5EF4-FFF2-40B4-BE49-F238E27FC236}">
                    <a16:creationId xmlns:a16="http://schemas.microsoft.com/office/drawing/2014/main" id="{D2DA4A8D-A66F-45DC-AD90-A7FD919F04BA}"/>
                  </a:ext>
                </a:extLst>
              </p:cNvPr>
              <p:cNvCxnSpPr/>
              <p:nvPr/>
            </p:nvCxnSpPr>
            <p:spPr>
              <a:xfrm flipV="1">
                <a:off x="223156" y="4196252"/>
                <a:ext cx="235744" cy="147638"/>
              </a:xfrm>
              <a:prstGeom prst="straightConnector1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  <a:headEnd type="none" w="sm" len="sm"/>
                <a:tailEnd type="triangl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90C757-8C8B-48FB-8924-A77500BD79F0}"/>
                </a:ext>
              </a:extLst>
            </p:cNvPr>
            <p:cNvGrpSpPr/>
            <p:nvPr/>
          </p:nvGrpSpPr>
          <p:grpSpPr>
            <a:xfrm>
              <a:off x="5508104" y="2852935"/>
              <a:ext cx="1774800" cy="2193197"/>
              <a:chOff x="5508104" y="2852935"/>
              <a:chExt cx="1774800" cy="2193197"/>
            </a:xfrm>
            <a:noFill/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E403E3F6-39F0-4956-9198-51960F36B9EE}"/>
                  </a:ext>
                </a:extLst>
              </p:cNvPr>
              <p:cNvGrpSpPr/>
              <p:nvPr/>
            </p:nvGrpSpPr>
            <p:grpSpPr>
              <a:xfrm>
                <a:off x="5508104" y="2852935"/>
                <a:ext cx="1774800" cy="2193197"/>
                <a:chOff x="5508104" y="3501007"/>
                <a:chExt cx="1774800" cy="2156644"/>
              </a:xfrm>
              <a:grpFill/>
            </p:grpSpPr>
            <p:sp>
              <p:nvSpPr>
                <p:cNvPr id="29" name="Retângulo 28">
                  <a:extLst>
                    <a:ext uri="{FF2B5EF4-FFF2-40B4-BE49-F238E27FC236}">
                      <a16:creationId xmlns:a16="http://schemas.microsoft.com/office/drawing/2014/main" id="{E2E28732-7360-413A-B00E-76D7BE4B3580}"/>
                    </a:ext>
                  </a:extLst>
                </p:cNvPr>
                <p:cNvSpPr/>
                <p:nvPr/>
              </p:nvSpPr>
              <p:spPr>
                <a:xfrm>
                  <a:off x="5508104" y="3501007"/>
                  <a:ext cx="1728192" cy="215664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Retângulo 42">
                  <a:extLst>
                    <a:ext uri="{FF2B5EF4-FFF2-40B4-BE49-F238E27FC236}">
                      <a16:creationId xmlns:a16="http://schemas.microsoft.com/office/drawing/2014/main" id="{57D43A75-0B00-4262-A232-9FE8BBA124A9}"/>
                    </a:ext>
                  </a:extLst>
                </p:cNvPr>
                <p:cNvSpPr/>
                <p:nvPr/>
              </p:nvSpPr>
              <p:spPr>
                <a:xfrm>
                  <a:off x="6274792" y="3541539"/>
                  <a:ext cx="1008112" cy="3939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>
                      <a:solidFill>
                        <a:srgbClr val="000000"/>
                      </a:solidFill>
                      <a:latin typeface="Trebuchet MS" pitchFamily="34" charset="0"/>
                      <a:cs typeface="Calibri" pitchFamily="34" charset="0"/>
                    </a:rPr>
                    <a:t>GRUPOS DE </a:t>
                  </a:r>
                </a:p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>
                      <a:solidFill>
                        <a:srgbClr val="000000"/>
                      </a:solidFill>
                      <a:latin typeface="Trebuchet MS" pitchFamily="34" charset="0"/>
                      <a:cs typeface="Calibri" pitchFamily="34" charset="0"/>
                    </a:rPr>
                    <a:t>ENTREGAS</a:t>
                  </a:r>
                </a:p>
              </p:txBody>
            </p:sp>
          </p:grpSp>
          <p:pic>
            <p:nvPicPr>
              <p:cNvPr id="61" name="Picture 2" descr="C:\Users\CASULO-\Desktop\S04.png">
                <a:extLst>
                  <a:ext uri="{FF2B5EF4-FFF2-40B4-BE49-F238E27FC236}">
                    <a16:creationId xmlns:a16="http://schemas.microsoft.com/office/drawing/2014/main" id="{ACCD70B2-764F-4779-9AB9-25BBBD3AEE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/>
              <a:srcRect l="16507" t="18500" r="77104" b="73458"/>
              <a:stretch/>
            </p:blipFill>
            <p:spPr bwMode="auto">
              <a:xfrm>
                <a:off x="6036816" y="2924944"/>
                <a:ext cx="284584" cy="268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  <p:pic>
            <p:nvPicPr>
              <p:cNvPr id="65" name="Picture 2" descr="C:\Users\CASULO-\Desktop\S04.png">
                <a:extLst>
                  <a:ext uri="{FF2B5EF4-FFF2-40B4-BE49-F238E27FC236}">
                    <a16:creationId xmlns:a16="http://schemas.microsoft.com/office/drawing/2014/main" id="{030585DA-745A-4CAC-91C3-C2884DDCC9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6507" t="18500" r="77104" b="73458"/>
              <a:stretch/>
            </p:blipFill>
            <p:spPr bwMode="auto">
              <a:xfrm>
                <a:off x="5770736" y="2924944"/>
                <a:ext cx="284584" cy="268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  <p:pic>
            <p:nvPicPr>
              <p:cNvPr id="77" name="Picture 2" descr="C:\Users\CASULO-\Desktop\S04.png">
                <a:extLst>
                  <a:ext uri="{FF2B5EF4-FFF2-40B4-BE49-F238E27FC236}">
                    <a16:creationId xmlns:a16="http://schemas.microsoft.com/office/drawing/2014/main" id="{DDC26FC2-57E3-4A2D-844E-1800DECA5F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/>
              <a:srcRect l="16507" t="18500" r="77104" b="73458"/>
              <a:stretch/>
            </p:blipFill>
            <p:spPr bwMode="auto">
              <a:xfrm>
                <a:off x="5517257" y="2924944"/>
                <a:ext cx="284584" cy="26863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A8C2A3B-E8E6-4499-9634-A70CF0855DED}"/>
                </a:ext>
              </a:extLst>
            </p:cNvPr>
            <p:cNvGrpSpPr/>
            <p:nvPr/>
          </p:nvGrpSpPr>
          <p:grpSpPr>
            <a:xfrm>
              <a:off x="7302816" y="2564903"/>
              <a:ext cx="1733680" cy="2481229"/>
              <a:chOff x="7302816" y="2564903"/>
              <a:chExt cx="1733680" cy="2481229"/>
            </a:xfrm>
            <a:noFill/>
          </p:grpSpPr>
          <p:grpSp>
            <p:nvGrpSpPr>
              <p:cNvPr id="2048" name="Grupo 2047">
                <a:extLst>
                  <a:ext uri="{FF2B5EF4-FFF2-40B4-BE49-F238E27FC236}">
                    <a16:creationId xmlns:a16="http://schemas.microsoft.com/office/drawing/2014/main" id="{613B81C8-186D-4A14-BE5B-C011A20B739C}"/>
                  </a:ext>
                </a:extLst>
              </p:cNvPr>
              <p:cNvGrpSpPr/>
              <p:nvPr/>
            </p:nvGrpSpPr>
            <p:grpSpPr>
              <a:xfrm>
                <a:off x="7308304" y="2564903"/>
                <a:ext cx="1728192" cy="2481229"/>
                <a:chOff x="7308304" y="3212975"/>
                <a:chExt cx="1728192" cy="2444739"/>
              </a:xfrm>
              <a:grpFill/>
            </p:grpSpPr>
            <p:sp>
              <p:nvSpPr>
                <p:cNvPr id="30" name="Retângulo 29">
                  <a:extLst>
                    <a:ext uri="{FF2B5EF4-FFF2-40B4-BE49-F238E27FC236}">
                      <a16:creationId xmlns:a16="http://schemas.microsoft.com/office/drawing/2014/main" id="{E83084B4-500A-43D7-8599-11412CAA3B17}"/>
                    </a:ext>
                  </a:extLst>
                </p:cNvPr>
                <p:cNvSpPr/>
                <p:nvPr/>
              </p:nvSpPr>
              <p:spPr>
                <a:xfrm>
                  <a:off x="7308304" y="3212975"/>
                  <a:ext cx="1728192" cy="24447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63" name="Picture 2" descr="C:\Users\CASULO-\Desktop\S04.png">
                  <a:extLst>
                    <a:ext uri="{FF2B5EF4-FFF2-40B4-BE49-F238E27FC236}">
                      <a16:creationId xmlns:a16="http://schemas.microsoft.com/office/drawing/2014/main" id="{5E4D7F27-8AE7-4F53-AFEA-D2598D07F5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</a:blip>
                <a:srcRect l="63521" t="51333" r="26189" b="44081"/>
                <a:stretch/>
              </p:blipFill>
              <p:spPr bwMode="auto">
                <a:xfrm>
                  <a:off x="7380312" y="3212976"/>
                  <a:ext cx="980069" cy="3276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</p:pic>
          </p:grpSp>
          <p:sp>
            <p:nvSpPr>
              <p:cNvPr id="67" name="Retângulo 43">
                <a:extLst>
                  <a:ext uri="{FF2B5EF4-FFF2-40B4-BE49-F238E27FC236}">
                    <a16:creationId xmlns:a16="http://schemas.microsoft.com/office/drawing/2014/main" id="{9FB7B535-81AE-49D8-8232-193B65749CCD}"/>
                  </a:ext>
                </a:extLst>
              </p:cNvPr>
              <p:cNvSpPr/>
              <p:nvPr/>
            </p:nvSpPr>
            <p:spPr>
              <a:xfrm>
                <a:off x="7302816" y="2780928"/>
                <a:ext cx="1728192" cy="24622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/>
                </a:solidFill>
              </a:ln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pt-BR" sz="1200" b="1">
                    <a:solidFill>
                      <a:srgbClr val="000000"/>
                    </a:solidFill>
                    <a:latin typeface="Trebuchet MS" pitchFamily="34" charset="0"/>
                    <a:cs typeface="Calibri" pitchFamily="34" charset="0"/>
                  </a:rPr>
                  <a:t>LINHA DO TEMPO</a:t>
                </a:r>
              </a:p>
            </p:txBody>
          </p: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E39DC78A-9807-413F-B61A-E8E997738335}"/>
                </a:ext>
              </a:extLst>
            </p:cNvPr>
            <p:cNvGrpSpPr/>
            <p:nvPr/>
          </p:nvGrpSpPr>
          <p:grpSpPr>
            <a:xfrm>
              <a:off x="3707904" y="296332"/>
              <a:ext cx="1800200" cy="2484595"/>
              <a:chOff x="3707904" y="296332"/>
              <a:chExt cx="1800200" cy="2484595"/>
            </a:xfrm>
            <a:noFill/>
          </p:grpSpPr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436C93EF-C660-447D-9FA4-C470DFC335CF}"/>
                  </a:ext>
                </a:extLst>
              </p:cNvPr>
              <p:cNvGrpSpPr/>
              <p:nvPr/>
            </p:nvGrpSpPr>
            <p:grpSpPr>
              <a:xfrm>
                <a:off x="3707904" y="296332"/>
                <a:ext cx="1800200" cy="2484595"/>
                <a:chOff x="3707904" y="1298837"/>
                <a:chExt cx="1800200" cy="2094159"/>
              </a:xfrm>
              <a:grpFill/>
            </p:grpSpPr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488FE6CA-03F5-43FD-80F5-E724DF75B3C1}"/>
                    </a:ext>
                  </a:extLst>
                </p:cNvPr>
                <p:cNvSpPr/>
                <p:nvPr/>
              </p:nvSpPr>
              <p:spPr>
                <a:xfrm>
                  <a:off x="3707904" y="1298837"/>
                  <a:ext cx="1728192" cy="209415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Retângulo 36">
                  <a:extLst>
                    <a:ext uri="{FF2B5EF4-FFF2-40B4-BE49-F238E27FC236}">
                      <a16:creationId xmlns:a16="http://schemas.microsoft.com/office/drawing/2014/main" id="{E621B5C6-545A-4F88-AC53-90784E23F136}"/>
                    </a:ext>
                  </a:extLst>
                </p:cNvPr>
                <p:cNvSpPr/>
                <p:nvPr/>
              </p:nvSpPr>
              <p:spPr>
                <a:xfrm>
                  <a:off x="4211960" y="1358158"/>
                  <a:ext cx="1296144" cy="3930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1200" b="1">
                      <a:solidFill>
                        <a:srgbClr val="000000"/>
                      </a:solidFill>
                      <a:latin typeface="Trebuchet MS" pitchFamily="34" charset="0"/>
                      <a:cs typeface="Calibri" pitchFamily="34" charset="0"/>
                    </a:rPr>
                    <a:t>STAKEHOLDERS</a:t>
                  </a:r>
                </a:p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900">
                      <a:solidFill>
                        <a:srgbClr val="000000"/>
                      </a:solidFill>
                      <a:latin typeface="Trebuchet MS" pitchFamily="34" charset="0"/>
                      <a:cs typeface="Calibri" pitchFamily="34" charset="0"/>
                    </a:rPr>
                    <a:t>Externos &amp; </a:t>
                  </a:r>
                </a:p>
                <a:p>
                  <a:pPr algn="ctr" eaLnBrk="1" hangingPunct="1">
                    <a:lnSpc>
                      <a:spcPct val="80000"/>
                    </a:lnSpc>
                    <a:defRPr/>
                  </a:pPr>
                  <a:r>
                    <a:rPr lang="pt-BR" sz="900">
                      <a:solidFill>
                        <a:srgbClr val="000000"/>
                      </a:solidFill>
                      <a:latin typeface="Trebuchet MS" pitchFamily="34" charset="0"/>
                      <a:cs typeface="Calibri" pitchFamily="34" charset="0"/>
                    </a:rPr>
                    <a:t>Fatores Externos</a:t>
                  </a:r>
                </a:p>
              </p:txBody>
            </p:sp>
          </p:grpSp>
          <p:pic>
            <p:nvPicPr>
              <p:cNvPr id="68" name="Picture 2" descr="C:\Users\CASULO-\Desktop\S04.png">
                <a:extLst>
                  <a:ext uri="{FF2B5EF4-FFF2-40B4-BE49-F238E27FC236}">
                    <a16:creationId xmlns:a16="http://schemas.microsoft.com/office/drawing/2014/main" id="{C370DB03-3496-4D72-85B2-3333AAD1BC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/>
              <a:srcRect l="25972" t="18223" r="64223" b="73432"/>
              <a:stretch/>
            </p:blipFill>
            <p:spPr bwMode="auto">
              <a:xfrm>
                <a:off x="3741043" y="380048"/>
                <a:ext cx="549504" cy="350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</p:grp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8AE2F32C-E0DC-4FDE-8227-F39DD9BBEE86}"/>
                </a:ext>
              </a:extLst>
            </p:cNvPr>
            <p:cNvGrpSpPr/>
            <p:nvPr/>
          </p:nvGrpSpPr>
          <p:grpSpPr>
            <a:xfrm>
              <a:off x="7308304" y="247536"/>
              <a:ext cx="1728192" cy="2245362"/>
              <a:chOff x="7308304" y="247536"/>
              <a:chExt cx="1728192" cy="2245362"/>
            </a:xfrm>
            <a:noFill/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6FC8363D-85CE-4147-84B5-8CE4F3BB6C70}"/>
                  </a:ext>
                </a:extLst>
              </p:cNvPr>
              <p:cNvGrpSpPr/>
              <p:nvPr/>
            </p:nvGrpSpPr>
            <p:grpSpPr>
              <a:xfrm>
                <a:off x="7308304" y="296334"/>
                <a:ext cx="1728192" cy="2196564"/>
                <a:chOff x="7308304" y="1288229"/>
                <a:chExt cx="1728192" cy="1852738"/>
              </a:xfrm>
              <a:grpFill/>
            </p:grpSpPr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24E57216-654F-4DD1-8AFF-BAF039C4F425}"/>
                    </a:ext>
                  </a:extLst>
                </p:cNvPr>
                <p:cNvSpPr/>
                <p:nvPr/>
              </p:nvSpPr>
              <p:spPr>
                <a:xfrm>
                  <a:off x="7308304" y="1288229"/>
                  <a:ext cx="1728192" cy="1852738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Retângulo 38">
                  <a:extLst>
                    <a:ext uri="{FF2B5EF4-FFF2-40B4-BE49-F238E27FC236}">
                      <a16:creationId xmlns:a16="http://schemas.microsoft.com/office/drawing/2014/main" id="{6D33FFCA-C9B0-4786-A9D4-EEF6A356FFB3}"/>
                    </a:ext>
                  </a:extLst>
                </p:cNvPr>
                <p:cNvSpPr/>
                <p:nvPr/>
              </p:nvSpPr>
              <p:spPr>
                <a:xfrm>
                  <a:off x="7734864" y="1354134"/>
                  <a:ext cx="869584" cy="2076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>
                      <a:solidFill>
                        <a:srgbClr val="000000"/>
                      </a:solidFill>
                      <a:latin typeface="Trebuchet MS" pitchFamily="34" charset="0"/>
                      <a:cs typeface="Calibri" pitchFamily="34" charset="0"/>
                    </a:rPr>
                    <a:t>RISCOS</a:t>
                  </a:r>
                </a:p>
              </p:txBody>
            </p:sp>
          </p:grpSp>
          <p:pic>
            <p:nvPicPr>
              <p:cNvPr id="69" name="Picture 2" descr="C:\Users\CASULO-\Desktop\S04.png">
                <a:extLst>
                  <a:ext uri="{FF2B5EF4-FFF2-40B4-BE49-F238E27FC236}">
                    <a16:creationId xmlns:a16="http://schemas.microsoft.com/office/drawing/2014/main" id="{B2EB108F-4D25-4F6A-9EE6-D1AE7A9AFF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/>
              <a:srcRect l="52555" t="16121" r="39815" b="72146"/>
              <a:stretch/>
            </p:blipFill>
            <p:spPr bwMode="auto">
              <a:xfrm>
                <a:off x="7338742" y="247536"/>
                <a:ext cx="424697" cy="48980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FF67E9BD-D836-40F3-9E40-0FD6E3D52D20}"/>
                </a:ext>
              </a:extLst>
            </p:cNvPr>
            <p:cNvGrpSpPr/>
            <p:nvPr/>
          </p:nvGrpSpPr>
          <p:grpSpPr>
            <a:xfrm>
              <a:off x="5508104" y="296332"/>
              <a:ext cx="1728192" cy="2484595"/>
              <a:chOff x="5508104" y="296332"/>
              <a:chExt cx="1728192" cy="2484595"/>
            </a:xfrm>
            <a:noFill/>
          </p:grpSpPr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E31BCD27-0D9B-4F64-9ECA-40894AF0987B}"/>
                  </a:ext>
                </a:extLst>
              </p:cNvPr>
              <p:cNvGrpSpPr/>
              <p:nvPr/>
            </p:nvGrpSpPr>
            <p:grpSpPr>
              <a:xfrm>
                <a:off x="5508104" y="296332"/>
                <a:ext cx="1728192" cy="2484595"/>
                <a:chOff x="5508104" y="1298837"/>
                <a:chExt cx="1728192" cy="2094159"/>
              </a:xfrm>
              <a:grpFill/>
            </p:grpSpPr>
            <p:sp>
              <p:nvSpPr>
                <p:cNvPr id="17" name="Retângulo 16">
                  <a:extLst>
                    <a:ext uri="{FF2B5EF4-FFF2-40B4-BE49-F238E27FC236}">
                      <a16:creationId xmlns:a16="http://schemas.microsoft.com/office/drawing/2014/main" id="{5F069D51-8215-4E39-9F9F-105FDEC6322A}"/>
                    </a:ext>
                  </a:extLst>
                </p:cNvPr>
                <p:cNvSpPr/>
                <p:nvPr/>
              </p:nvSpPr>
              <p:spPr>
                <a:xfrm>
                  <a:off x="5508104" y="1298837"/>
                  <a:ext cx="1728192" cy="209415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pt-BR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Retângulo 37">
                  <a:extLst>
                    <a:ext uri="{FF2B5EF4-FFF2-40B4-BE49-F238E27FC236}">
                      <a16:creationId xmlns:a16="http://schemas.microsoft.com/office/drawing/2014/main" id="{CF81ACC1-ECB5-411E-BC86-378BE7D83490}"/>
                    </a:ext>
                  </a:extLst>
                </p:cNvPr>
                <p:cNvSpPr/>
                <p:nvPr/>
              </p:nvSpPr>
              <p:spPr>
                <a:xfrm>
                  <a:off x="6084168" y="1364693"/>
                  <a:ext cx="1152128" cy="2075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lnSpc>
                      <a:spcPct val="80000"/>
                    </a:lnSpc>
                    <a:defRPr/>
                  </a:pPr>
                  <a:r>
                    <a:rPr lang="pt-BR" sz="1200" b="1">
                      <a:solidFill>
                        <a:srgbClr val="000000"/>
                      </a:solidFill>
                      <a:latin typeface="Trebuchet MS" pitchFamily="34" charset="0"/>
                      <a:cs typeface="Calibri" pitchFamily="34" charset="0"/>
                    </a:rPr>
                    <a:t>PREMISSAS</a:t>
                  </a:r>
                </a:p>
              </p:txBody>
            </p:sp>
          </p:grpSp>
          <p:pic>
            <p:nvPicPr>
              <p:cNvPr id="70" name="Picture 2" descr="C:\Users\CASULO-\Desktop\S04.png">
                <a:extLst>
                  <a:ext uri="{FF2B5EF4-FFF2-40B4-BE49-F238E27FC236}">
                    <a16:creationId xmlns:a16="http://schemas.microsoft.com/office/drawing/2014/main" id="{DE3B2E74-D8E4-4AD8-B2D7-94F38FD68B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/>
              <a:srcRect l="75310" t="34774" r="13321" b="57426"/>
              <a:stretch/>
            </p:blipFill>
            <p:spPr bwMode="auto">
              <a:xfrm>
                <a:off x="5565254" y="333261"/>
                <a:ext cx="573693" cy="2951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</p:pic>
        </p:grpSp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DB89654C-29AC-46AA-A648-CE11131A158D}"/>
              </a:ext>
            </a:extLst>
          </p:cNvPr>
          <p:cNvSpPr/>
          <p:nvPr/>
        </p:nvSpPr>
        <p:spPr>
          <a:xfrm>
            <a:off x="6350" y="-55563"/>
            <a:ext cx="468313" cy="3683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GP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826DF0E-7739-427C-AF90-7FF2EA1382A1}"/>
              </a:ext>
            </a:extLst>
          </p:cNvPr>
          <p:cNvSpPr/>
          <p:nvPr/>
        </p:nvSpPr>
        <p:spPr>
          <a:xfrm>
            <a:off x="5635033" y="-52476"/>
            <a:ext cx="8001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BR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PITCH</a:t>
            </a:r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2C23538F-274D-46B1-8B06-9139388A524D}"/>
              </a:ext>
            </a:extLst>
          </p:cNvPr>
          <p:cNvGrpSpPr>
            <a:grpSpLocks/>
          </p:cNvGrpSpPr>
          <p:nvPr/>
        </p:nvGrpSpPr>
        <p:grpSpPr bwMode="auto">
          <a:xfrm>
            <a:off x="371218" y="2540754"/>
            <a:ext cx="1447800" cy="1030294"/>
            <a:chOff x="247878" y="692695"/>
            <a:chExt cx="1447445" cy="1251502"/>
          </a:xfrm>
        </p:grpSpPr>
        <p:pic>
          <p:nvPicPr>
            <p:cNvPr id="3180" name="Picture 2">
              <a:extLst>
                <a:ext uri="{FF2B5EF4-FFF2-40B4-BE49-F238E27FC236}">
                  <a16:creationId xmlns:a16="http://schemas.microsoft.com/office/drawing/2014/main" id="{56E0F982-107C-4309-9496-95E8404D2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tângulo 95">
              <a:extLst>
                <a:ext uri="{FF2B5EF4-FFF2-40B4-BE49-F238E27FC236}">
                  <a16:creationId xmlns:a16="http://schemas.microsoft.com/office/drawing/2014/main" id="{587EF8E8-4B4A-4AD1-BD0F-0C3D684CA927}"/>
                </a:ext>
              </a:extLst>
            </p:cNvPr>
            <p:cNvSpPr/>
            <p:nvPr/>
          </p:nvSpPr>
          <p:spPr>
            <a:xfrm>
              <a:off x="338344" y="838809"/>
              <a:ext cx="1356979" cy="812119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Gerar uma melhor qualidade no suporte e na solução dos problemas.</a:t>
              </a: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13AF2275-DE13-47C2-9D4B-5EB1F41D9676}"/>
              </a:ext>
            </a:extLst>
          </p:cNvPr>
          <p:cNvGrpSpPr>
            <a:grpSpLocks/>
          </p:cNvGrpSpPr>
          <p:nvPr/>
        </p:nvGrpSpPr>
        <p:grpSpPr bwMode="auto">
          <a:xfrm>
            <a:off x="247650" y="3994150"/>
            <a:ext cx="1447800" cy="1250950"/>
            <a:chOff x="247878" y="692695"/>
            <a:chExt cx="1447444" cy="1251502"/>
          </a:xfrm>
        </p:grpSpPr>
        <p:pic>
          <p:nvPicPr>
            <p:cNvPr id="3178" name="Picture 2">
              <a:extLst>
                <a:ext uri="{FF2B5EF4-FFF2-40B4-BE49-F238E27FC236}">
                  <a16:creationId xmlns:a16="http://schemas.microsoft.com/office/drawing/2014/main" id="{A8E33F36-5236-4335-ACE5-327E683199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Retângulo 98">
              <a:extLst>
                <a:ext uri="{FF2B5EF4-FFF2-40B4-BE49-F238E27FC236}">
                  <a16:creationId xmlns:a16="http://schemas.microsoft.com/office/drawing/2014/main" id="{895A7A8A-6E8A-4675-848F-3A6381A58ED5}"/>
                </a:ext>
              </a:extLst>
            </p:cNvPr>
            <p:cNvSpPr/>
            <p:nvPr/>
          </p:nvSpPr>
          <p:spPr>
            <a:xfrm>
              <a:off x="279620" y="784811"/>
              <a:ext cx="1379199" cy="406444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pt-BR" sz="1200">
                  <a:latin typeface="Arial"/>
                  <a:cs typeface="Arial"/>
                </a:rPr>
                <a:t>Gerenciamento de Chamados</a:t>
              </a:r>
              <a:endParaRPr lang="pt-BR"/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D43177E3-AA64-4680-A309-4301D2EFE5CA}"/>
              </a:ext>
            </a:extLst>
          </p:cNvPr>
          <p:cNvGrpSpPr>
            <a:grpSpLocks/>
          </p:cNvGrpSpPr>
          <p:nvPr/>
        </p:nvGrpSpPr>
        <p:grpSpPr bwMode="auto">
          <a:xfrm>
            <a:off x="2078418" y="789239"/>
            <a:ext cx="1447800" cy="1252538"/>
            <a:chOff x="247878" y="692695"/>
            <a:chExt cx="1447444" cy="1251502"/>
          </a:xfrm>
        </p:grpSpPr>
        <p:pic>
          <p:nvPicPr>
            <p:cNvPr id="3176" name="Picture 2">
              <a:extLst>
                <a:ext uri="{FF2B5EF4-FFF2-40B4-BE49-F238E27FC236}">
                  <a16:creationId xmlns:a16="http://schemas.microsoft.com/office/drawing/2014/main" id="{F29C71D1-878A-4DA1-B191-5479970F1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Retângulo 101">
              <a:extLst>
                <a:ext uri="{FF2B5EF4-FFF2-40B4-BE49-F238E27FC236}">
                  <a16:creationId xmlns:a16="http://schemas.microsoft.com/office/drawing/2014/main" id="{82920AAA-33F7-40F2-9A2D-7FCD4A5236CA}"/>
                </a:ext>
              </a:extLst>
            </p:cNvPr>
            <p:cNvSpPr/>
            <p:nvPr/>
          </p:nvSpPr>
          <p:spPr>
            <a:xfrm>
              <a:off x="341517" y="919520"/>
              <a:ext cx="1260165" cy="667323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Sistema Web de Gerenciamento de Chamados relacionados a TI</a:t>
              </a:r>
              <a:endParaRPr lang="pt-BR" sz="1100"/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32225A26-E946-43CD-AC2C-C5C064AFB606}"/>
              </a:ext>
            </a:extLst>
          </p:cNvPr>
          <p:cNvGrpSpPr>
            <a:grpSpLocks/>
          </p:cNvGrpSpPr>
          <p:nvPr/>
        </p:nvGrpSpPr>
        <p:grpSpPr bwMode="auto">
          <a:xfrm>
            <a:off x="2043113" y="4413820"/>
            <a:ext cx="1438974" cy="818464"/>
            <a:chOff x="247878" y="692695"/>
            <a:chExt cx="1447444" cy="1251502"/>
          </a:xfrm>
        </p:grpSpPr>
        <p:pic>
          <p:nvPicPr>
            <p:cNvPr id="3174" name="Picture 2">
              <a:extLst>
                <a:ext uri="{FF2B5EF4-FFF2-40B4-BE49-F238E27FC236}">
                  <a16:creationId xmlns:a16="http://schemas.microsoft.com/office/drawing/2014/main" id="{8549C838-6630-4008-A181-6CE208B08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Retângulo 104">
              <a:extLst>
                <a:ext uri="{FF2B5EF4-FFF2-40B4-BE49-F238E27FC236}">
                  <a16:creationId xmlns:a16="http://schemas.microsoft.com/office/drawing/2014/main" id="{2BF1986E-9F29-4559-84FD-B01855AAC328}"/>
                </a:ext>
              </a:extLst>
            </p:cNvPr>
            <p:cNvSpPr/>
            <p:nvPr/>
          </p:nvSpPr>
          <p:spPr>
            <a:xfrm>
              <a:off x="341517" y="830869"/>
              <a:ext cx="1260165" cy="563480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>
                  <a:latin typeface="Arial"/>
                  <a:cs typeface="Arial"/>
                </a:rPr>
                <a:t>Visualizar  e gerenciar os chamados</a:t>
              </a:r>
            </a:p>
          </p:txBody>
        </p:sp>
      </p:grpSp>
      <p:grpSp>
        <p:nvGrpSpPr>
          <p:cNvPr id="106" name="Grupo 105">
            <a:extLst>
              <a:ext uri="{FF2B5EF4-FFF2-40B4-BE49-F238E27FC236}">
                <a16:creationId xmlns:a16="http://schemas.microsoft.com/office/drawing/2014/main" id="{2F74FD7D-88F9-4AF1-A949-B76BBA3B0E66}"/>
              </a:ext>
            </a:extLst>
          </p:cNvPr>
          <p:cNvGrpSpPr>
            <a:grpSpLocks/>
          </p:cNvGrpSpPr>
          <p:nvPr/>
        </p:nvGrpSpPr>
        <p:grpSpPr bwMode="auto">
          <a:xfrm>
            <a:off x="3830447" y="875282"/>
            <a:ext cx="1447800" cy="1252538"/>
            <a:chOff x="186109" y="807341"/>
            <a:chExt cx="1447444" cy="1251502"/>
          </a:xfrm>
        </p:grpSpPr>
        <p:pic>
          <p:nvPicPr>
            <p:cNvPr id="3172" name="Picture 2">
              <a:extLst>
                <a:ext uri="{FF2B5EF4-FFF2-40B4-BE49-F238E27FC236}">
                  <a16:creationId xmlns:a16="http://schemas.microsoft.com/office/drawing/2014/main" id="{0899F1EC-F529-419C-BA1B-8C28B1B67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09" y="807341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" name="Retângulo 107">
              <a:extLst>
                <a:ext uri="{FF2B5EF4-FFF2-40B4-BE49-F238E27FC236}">
                  <a16:creationId xmlns:a16="http://schemas.microsoft.com/office/drawing/2014/main" id="{83C58036-E57A-4929-B204-2BC5D25256E2}"/>
                </a:ext>
              </a:extLst>
            </p:cNvPr>
            <p:cNvSpPr/>
            <p:nvPr/>
          </p:nvSpPr>
          <p:spPr>
            <a:xfrm>
              <a:off x="341518" y="919520"/>
              <a:ext cx="1260165" cy="249093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pt-BR" sz="1200">
                  <a:latin typeface="Trebuchet MS"/>
                  <a:cs typeface="Arial"/>
                </a:rPr>
                <a:t>Empresas</a:t>
              </a:r>
              <a:endParaRPr lang="pt-BR" sz="1200">
                <a:latin typeface="Trebuchet MS"/>
              </a:endParaRPr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CD0FA4D7-27CB-47F9-A3CC-73F2F2FE9DA3}"/>
              </a:ext>
            </a:extLst>
          </p:cNvPr>
          <p:cNvGrpSpPr>
            <a:grpSpLocks/>
          </p:cNvGrpSpPr>
          <p:nvPr/>
        </p:nvGrpSpPr>
        <p:grpSpPr bwMode="auto">
          <a:xfrm>
            <a:off x="5648325" y="822325"/>
            <a:ext cx="1447800" cy="1252538"/>
            <a:chOff x="247878" y="692695"/>
            <a:chExt cx="1447444" cy="1251502"/>
          </a:xfrm>
        </p:grpSpPr>
        <p:pic>
          <p:nvPicPr>
            <p:cNvPr id="3170" name="Picture 2">
              <a:extLst>
                <a:ext uri="{FF2B5EF4-FFF2-40B4-BE49-F238E27FC236}">
                  <a16:creationId xmlns:a16="http://schemas.microsoft.com/office/drawing/2014/main" id="{756C6F7F-30A9-4E95-A656-BBEF6992A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1EE59099-9771-40D2-A1FE-D3686E91327E}"/>
                </a:ext>
              </a:extLst>
            </p:cNvPr>
            <p:cNvSpPr/>
            <p:nvPr/>
          </p:nvSpPr>
          <p:spPr>
            <a:xfrm>
              <a:off x="341518" y="808487"/>
              <a:ext cx="1260165" cy="523557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pt-BR" sz="1100" dirty="0">
                  <a:latin typeface="Arial"/>
                  <a:cs typeface="Arial"/>
                </a:rPr>
                <a:t>Empresa Aprovar o </a:t>
              </a:r>
              <a:r>
                <a:rPr lang="pt-BR" sz="1100">
                  <a:latin typeface="Arial"/>
                  <a:cs typeface="Arial"/>
                </a:rPr>
                <a:t>Sistema</a:t>
              </a:r>
              <a:endParaRPr lang="pt-BR"/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BBEF2022-5915-4B02-928D-18FDB401BF69}"/>
              </a:ext>
            </a:extLst>
          </p:cNvPr>
          <p:cNvGrpSpPr>
            <a:grpSpLocks/>
          </p:cNvGrpSpPr>
          <p:nvPr/>
        </p:nvGrpSpPr>
        <p:grpSpPr bwMode="auto">
          <a:xfrm>
            <a:off x="4156075" y="5464175"/>
            <a:ext cx="1446213" cy="1250950"/>
            <a:chOff x="247878" y="692695"/>
            <a:chExt cx="1447444" cy="1251502"/>
          </a:xfrm>
        </p:grpSpPr>
        <p:pic>
          <p:nvPicPr>
            <p:cNvPr id="3168" name="Picture 2">
              <a:extLst>
                <a:ext uri="{FF2B5EF4-FFF2-40B4-BE49-F238E27FC236}">
                  <a16:creationId xmlns:a16="http://schemas.microsoft.com/office/drawing/2014/main" id="{F7F3D058-D503-4DB0-AB95-2F348223C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Retângulo 119">
              <a:extLst>
                <a:ext uri="{FF2B5EF4-FFF2-40B4-BE49-F238E27FC236}">
                  <a16:creationId xmlns:a16="http://schemas.microsoft.com/office/drawing/2014/main" id="{537FA8B8-C899-45A4-8E51-ADC4F17933C6}"/>
                </a:ext>
              </a:extLst>
            </p:cNvPr>
            <p:cNvSpPr/>
            <p:nvPr/>
          </p:nvSpPr>
          <p:spPr>
            <a:xfrm>
              <a:off x="341621" y="919808"/>
              <a:ext cx="1259959" cy="563480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pt-BR" sz="1200">
                  <a:latin typeface="Arial"/>
                  <a:cs typeface="Arial"/>
                </a:rPr>
                <a:t>Prazo de Entrega para agosto</a:t>
              </a:r>
              <a:endParaRPr lang="pt-BR"/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BFCF0863-8914-4169-9B3B-B14703E5D6DC}"/>
              </a:ext>
            </a:extLst>
          </p:cNvPr>
          <p:cNvGrpSpPr>
            <a:grpSpLocks/>
          </p:cNvGrpSpPr>
          <p:nvPr/>
        </p:nvGrpSpPr>
        <p:grpSpPr bwMode="auto">
          <a:xfrm>
            <a:off x="7243763" y="547688"/>
            <a:ext cx="1447800" cy="1252537"/>
            <a:chOff x="247878" y="692695"/>
            <a:chExt cx="1447444" cy="1251502"/>
          </a:xfrm>
        </p:grpSpPr>
        <p:pic>
          <p:nvPicPr>
            <p:cNvPr id="3166" name="Picture 2">
              <a:extLst>
                <a:ext uri="{FF2B5EF4-FFF2-40B4-BE49-F238E27FC236}">
                  <a16:creationId xmlns:a16="http://schemas.microsoft.com/office/drawing/2014/main" id="{CE94A957-4EFB-4A10-861C-8E655F8031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Retângulo 122">
              <a:extLst>
                <a:ext uri="{FF2B5EF4-FFF2-40B4-BE49-F238E27FC236}">
                  <a16:creationId xmlns:a16="http://schemas.microsoft.com/office/drawing/2014/main" id="{E3FD5A4E-4522-474E-9364-F668D9465EFD}"/>
                </a:ext>
              </a:extLst>
            </p:cNvPr>
            <p:cNvSpPr/>
            <p:nvPr/>
          </p:nvSpPr>
          <p:spPr>
            <a:xfrm>
              <a:off x="341517" y="919519"/>
              <a:ext cx="1260165" cy="379790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Não Entregar Dentro do Prazo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9648A242-74DC-4D15-B123-E02EE488A0F7}"/>
              </a:ext>
            </a:extLst>
          </p:cNvPr>
          <p:cNvGrpSpPr>
            <a:grpSpLocks/>
          </p:cNvGrpSpPr>
          <p:nvPr/>
        </p:nvGrpSpPr>
        <p:grpSpPr bwMode="auto">
          <a:xfrm>
            <a:off x="7462749" y="5469549"/>
            <a:ext cx="1575765" cy="1250950"/>
            <a:chOff x="247878" y="692695"/>
            <a:chExt cx="1574760" cy="1251502"/>
          </a:xfrm>
        </p:grpSpPr>
        <p:pic>
          <p:nvPicPr>
            <p:cNvPr id="3164" name="Picture 2">
              <a:extLst>
                <a:ext uri="{FF2B5EF4-FFF2-40B4-BE49-F238E27FC236}">
                  <a16:creationId xmlns:a16="http://schemas.microsoft.com/office/drawing/2014/main" id="{FCF31D8E-ED12-44A6-B197-FE6AE77FD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" name="Retângulo 128">
              <a:extLst>
                <a:ext uri="{FF2B5EF4-FFF2-40B4-BE49-F238E27FC236}">
                  <a16:creationId xmlns:a16="http://schemas.microsoft.com/office/drawing/2014/main" id="{28419DFE-976F-4E0E-8F26-F0B0F17124C1}"/>
                </a:ext>
              </a:extLst>
            </p:cNvPr>
            <p:cNvSpPr/>
            <p:nvPr/>
          </p:nvSpPr>
          <p:spPr>
            <a:xfrm>
              <a:off x="380522" y="808633"/>
              <a:ext cx="1442116" cy="367186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marL="85725" indent="-85725" eaLnBrk="1" hangingPunct="1">
                <a:lnSpc>
                  <a:spcPct val="85000"/>
                </a:lnSpc>
                <a:buFont typeface="Arial" pitchFamily="34" charset="0"/>
                <a:buChar char="•"/>
                <a:defRPr/>
              </a:pPr>
              <a:r>
                <a:rPr lang="pt-BR" sz="1050">
                  <a:latin typeface="Trebuchet MS"/>
                  <a:cs typeface="Arial"/>
                </a:rPr>
                <a:t>Entre 10.000 mil e 30.000 mil.</a:t>
              </a:r>
              <a:endParaRPr lang="pt-BR" sz="1050">
                <a:latin typeface="Trebuchet MS" pitchFamily="34" charset="0"/>
                <a:cs typeface="Arial" charset="0"/>
              </a:endParaRPr>
            </a:p>
          </p:txBody>
        </p:sp>
      </p:grpSp>
      <p:sp>
        <p:nvSpPr>
          <p:cNvPr id="44" name="Retângulo 43">
            <a:extLst>
              <a:ext uri="{FF2B5EF4-FFF2-40B4-BE49-F238E27FC236}">
                <a16:creationId xmlns:a16="http://schemas.microsoft.com/office/drawing/2014/main" id="{13295A37-41DA-4013-AE8F-92A3BBA92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8" y="-71438"/>
            <a:ext cx="2498725" cy="40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pt-BR" altLang="pt-BR" sz="2000" i="1">
                <a:latin typeface="Trebuchet MS" panose="020B0603020202020204" pitchFamily="34" charset="0"/>
              </a:rPr>
              <a:t>Gerente do Projeto 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EEF6CA9F-F508-46F6-A1DA-8F5A5D1F6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089" y="-48833"/>
            <a:ext cx="2659511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t">
            <a:spAutoFit/>
          </a:bodyPr>
          <a:lstStyle/>
          <a:p>
            <a:r>
              <a:rPr lang="pt-BR" altLang="pt-BR" i="1">
                <a:latin typeface="Trebuchet MS"/>
                <a:cs typeface="Arial"/>
              </a:rPr>
              <a:t>SISTEMA SMART SUPORT</a:t>
            </a:r>
          </a:p>
          <a:p>
            <a:endParaRPr lang="pt-BR" altLang="pt-BR" sz="2000" i="1">
              <a:latin typeface="Trebuchet MS"/>
            </a:endParaRPr>
          </a:p>
        </p:txBody>
      </p:sp>
      <p:grpSp>
        <p:nvGrpSpPr>
          <p:cNvPr id="132" name="Grupo 131">
            <a:extLst>
              <a:ext uri="{FF2B5EF4-FFF2-40B4-BE49-F238E27FC236}">
                <a16:creationId xmlns:a16="http://schemas.microsoft.com/office/drawing/2014/main" id="{2319568B-E14F-4565-B599-1733DDF38D70}"/>
              </a:ext>
            </a:extLst>
          </p:cNvPr>
          <p:cNvGrpSpPr>
            <a:grpSpLocks/>
          </p:cNvGrpSpPr>
          <p:nvPr/>
        </p:nvGrpSpPr>
        <p:grpSpPr bwMode="auto">
          <a:xfrm>
            <a:off x="155263" y="4658424"/>
            <a:ext cx="1666868" cy="1279016"/>
            <a:chOff x="247878" y="692695"/>
            <a:chExt cx="1447444" cy="1251502"/>
          </a:xfrm>
        </p:grpSpPr>
        <p:pic>
          <p:nvPicPr>
            <p:cNvPr id="3162" name="Picture 2">
              <a:extLst>
                <a:ext uri="{FF2B5EF4-FFF2-40B4-BE49-F238E27FC236}">
                  <a16:creationId xmlns:a16="http://schemas.microsoft.com/office/drawing/2014/main" id="{E1A096BF-F62D-4F73-B003-C9071A9D9F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" name="Retângulo 133">
              <a:extLst>
                <a:ext uri="{FF2B5EF4-FFF2-40B4-BE49-F238E27FC236}">
                  <a16:creationId xmlns:a16="http://schemas.microsoft.com/office/drawing/2014/main" id="{223B60A2-2204-4921-807F-CD9B5A6A8779}"/>
                </a:ext>
              </a:extLst>
            </p:cNvPr>
            <p:cNvSpPr/>
            <p:nvPr/>
          </p:nvSpPr>
          <p:spPr>
            <a:xfrm>
              <a:off x="414707" y="928156"/>
              <a:ext cx="1240803" cy="551115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pt-BR" sz="1200">
                  <a:latin typeface="Arial"/>
                  <a:cs typeface="Arial"/>
                </a:rPr>
                <a:t>Priorizar os chamados  com mais urgência</a:t>
              </a:r>
              <a:endParaRPr lang="pt-BR" sz="1200" err="1"/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5FBA851E-486A-408D-9D68-D25A7D3DD58B}"/>
              </a:ext>
            </a:extLst>
          </p:cNvPr>
          <p:cNvGrpSpPr>
            <a:grpSpLocks/>
          </p:cNvGrpSpPr>
          <p:nvPr/>
        </p:nvGrpSpPr>
        <p:grpSpPr bwMode="auto">
          <a:xfrm>
            <a:off x="217857" y="5462200"/>
            <a:ext cx="1447800" cy="1250950"/>
            <a:chOff x="247878" y="692695"/>
            <a:chExt cx="1447444" cy="1251502"/>
          </a:xfrm>
        </p:grpSpPr>
        <p:pic>
          <p:nvPicPr>
            <p:cNvPr id="3160" name="Picture 2">
              <a:extLst>
                <a:ext uri="{FF2B5EF4-FFF2-40B4-BE49-F238E27FC236}">
                  <a16:creationId xmlns:a16="http://schemas.microsoft.com/office/drawing/2014/main" id="{7B6FD28C-1CE0-4E29-A463-15B6E64D4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Retângulo 139">
              <a:extLst>
                <a:ext uri="{FF2B5EF4-FFF2-40B4-BE49-F238E27FC236}">
                  <a16:creationId xmlns:a16="http://schemas.microsoft.com/office/drawing/2014/main" id="{3E06B40E-B23B-4BC3-9717-F263776132DE}"/>
                </a:ext>
              </a:extLst>
            </p:cNvPr>
            <p:cNvSpPr/>
            <p:nvPr/>
          </p:nvSpPr>
          <p:spPr>
            <a:xfrm>
              <a:off x="414524" y="907102"/>
              <a:ext cx="1195094" cy="563480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>
                  <a:latin typeface="Arial"/>
                  <a:cs typeface="Arial"/>
                </a:rPr>
                <a:t>Agilidade para solucionar os chamados</a:t>
              </a:r>
            </a:p>
          </p:txBody>
        </p: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6C80AB9B-4A8A-4DC6-AAA6-8B6FF466265C}"/>
              </a:ext>
            </a:extLst>
          </p:cNvPr>
          <p:cNvGrpSpPr>
            <a:grpSpLocks/>
          </p:cNvGrpSpPr>
          <p:nvPr/>
        </p:nvGrpSpPr>
        <p:grpSpPr bwMode="auto">
          <a:xfrm>
            <a:off x="2041484" y="3517925"/>
            <a:ext cx="1446212" cy="828878"/>
            <a:chOff x="247878" y="692695"/>
            <a:chExt cx="1447444" cy="1251502"/>
          </a:xfrm>
        </p:grpSpPr>
        <p:pic>
          <p:nvPicPr>
            <p:cNvPr id="3158" name="Picture 2">
              <a:extLst>
                <a:ext uri="{FF2B5EF4-FFF2-40B4-BE49-F238E27FC236}">
                  <a16:creationId xmlns:a16="http://schemas.microsoft.com/office/drawing/2014/main" id="{FCCBCA8D-EE8E-4281-A9EA-846CE9E42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Retângulo 142">
              <a:extLst>
                <a:ext uri="{FF2B5EF4-FFF2-40B4-BE49-F238E27FC236}">
                  <a16:creationId xmlns:a16="http://schemas.microsoft.com/office/drawing/2014/main" id="{49A82C86-541B-4904-BFDC-48C5F3257BC9}"/>
                </a:ext>
              </a:extLst>
            </p:cNvPr>
            <p:cNvSpPr/>
            <p:nvPr/>
          </p:nvSpPr>
          <p:spPr>
            <a:xfrm>
              <a:off x="341620" y="919519"/>
              <a:ext cx="1259960" cy="562766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pt-BR" sz="1200">
                  <a:latin typeface="Arial"/>
                  <a:cs typeface="Arial"/>
                </a:rPr>
                <a:t>Realizar aberturas de  chamados</a:t>
              </a:r>
              <a:r>
                <a:rPr lang="pt-BR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/>
                  <a:cs typeface="Arial"/>
                </a:rPr>
                <a:t> </a:t>
              </a:r>
              <a:endParaRPr lang="pt-BR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60926842-F22B-484C-ACDB-D5A26389E75D}"/>
              </a:ext>
            </a:extLst>
          </p:cNvPr>
          <p:cNvGrpSpPr>
            <a:grpSpLocks/>
          </p:cNvGrpSpPr>
          <p:nvPr/>
        </p:nvGrpSpPr>
        <p:grpSpPr bwMode="auto">
          <a:xfrm>
            <a:off x="2006702" y="5238819"/>
            <a:ext cx="1447800" cy="961272"/>
            <a:chOff x="247878" y="692695"/>
            <a:chExt cx="1447444" cy="1251502"/>
          </a:xfrm>
        </p:grpSpPr>
        <p:pic>
          <p:nvPicPr>
            <p:cNvPr id="3156" name="Picture 2">
              <a:extLst>
                <a:ext uri="{FF2B5EF4-FFF2-40B4-BE49-F238E27FC236}">
                  <a16:creationId xmlns:a16="http://schemas.microsoft.com/office/drawing/2014/main" id="{93592A18-6748-4A30-8025-B7093EE15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Retângulo 145">
              <a:extLst>
                <a:ext uri="{FF2B5EF4-FFF2-40B4-BE49-F238E27FC236}">
                  <a16:creationId xmlns:a16="http://schemas.microsoft.com/office/drawing/2014/main" id="{D9B2DB16-604D-43D7-8FDA-2B1248BF13C4}"/>
                </a:ext>
              </a:extLst>
            </p:cNvPr>
            <p:cNvSpPr/>
            <p:nvPr/>
          </p:nvSpPr>
          <p:spPr>
            <a:xfrm>
              <a:off x="341518" y="919520"/>
              <a:ext cx="1260165" cy="405929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pt-BR" sz="1200">
                  <a:latin typeface="Arial"/>
                  <a:cs typeface="Arial"/>
                </a:rPr>
                <a:t>Finalizar os chamados</a:t>
              </a:r>
              <a:endParaRPr lang="pt-BR"/>
            </a:p>
          </p:txBody>
        </p:sp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F248AE8E-E34A-4229-A42F-FA7E54313798}"/>
              </a:ext>
            </a:extLst>
          </p:cNvPr>
          <p:cNvGrpSpPr>
            <a:grpSpLocks/>
          </p:cNvGrpSpPr>
          <p:nvPr/>
        </p:nvGrpSpPr>
        <p:grpSpPr bwMode="auto">
          <a:xfrm>
            <a:off x="5635055" y="5432039"/>
            <a:ext cx="1447800" cy="1250950"/>
            <a:chOff x="247878" y="692695"/>
            <a:chExt cx="1447444" cy="1251502"/>
          </a:xfrm>
        </p:grpSpPr>
        <p:pic>
          <p:nvPicPr>
            <p:cNvPr id="3150" name="Picture 2">
              <a:extLst>
                <a:ext uri="{FF2B5EF4-FFF2-40B4-BE49-F238E27FC236}">
                  <a16:creationId xmlns:a16="http://schemas.microsoft.com/office/drawing/2014/main" id="{ADBD0173-757A-4A3E-9743-6A3601205D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Retângulo 154">
              <a:extLst>
                <a:ext uri="{FF2B5EF4-FFF2-40B4-BE49-F238E27FC236}">
                  <a16:creationId xmlns:a16="http://schemas.microsoft.com/office/drawing/2014/main" id="{1F200AEF-6295-4271-907B-BF3BF428C5AE}"/>
                </a:ext>
              </a:extLst>
            </p:cNvPr>
            <p:cNvSpPr/>
            <p:nvPr/>
          </p:nvSpPr>
          <p:spPr>
            <a:xfrm>
              <a:off x="341517" y="919807"/>
              <a:ext cx="1314127" cy="563480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pt-BR" sz="1200">
                  <a:latin typeface="Arial"/>
                  <a:cs typeface="Arial"/>
                </a:rPr>
                <a:t>Falha no Código e nos componentes </a:t>
              </a:r>
              <a:endParaRPr lang="pt-BR" sz="1200"/>
            </a:p>
          </p:txBody>
        </p:sp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D7DBF038-F252-451E-91F0-566173C5356D}"/>
              </a:ext>
            </a:extLst>
          </p:cNvPr>
          <p:cNvGrpSpPr>
            <a:grpSpLocks/>
          </p:cNvGrpSpPr>
          <p:nvPr/>
        </p:nvGrpSpPr>
        <p:grpSpPr bwMode="auto">
          <a:xfrm>
            <a:off x="7340600" y="1172462"/>
            <a:ext cx="1446213" cy="1250950"/>
            <a:chOff x="247878" y="692695"/>
            <a:chExt cx="1447444" cy="1251502"/>
          </a:xfrm>
        </p:grpSpPr>
        <p:pic>
          <p:nvPicPr>
            <p:cNvPr id="3146" name="Picture 2">
              <a:extLst>
                <a:ext uri="{FF2B5EF4-FFF2-40B4-BE49-F238E27FC236}">
                  <a16:creationId xmlns:a16="http://schemas.microsoft.com/office/drawing/2014/main" id="{89F45A82-48A7-46C8-BC20-7F2C8634A9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1" name="Retângulo 160">
              <a:extLst>
                <a:ext uri="{FF2B5EF4-FFF2-40B4-BE49-F238E27FC236}">
                  <a16:creationId xmlns:a16="http://schemas.microsoft.com/office/drawing/2014/main" id="{448ED1D8-61A7-45A8-BE57-EE24F76D9DA8}"/>
                </a:ext>
              </a:extLst>
            </p:cNvPr>
            <p:cNvSpPr/>
            <p:nvPr/>
          </p:nvSpPr>
          <p:spPr>
            <a:xfrm>
              <a:off x="341621" y="919808"/>
              <a:ext cx="1259959" cy="524221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Empresa Não Aprovar o Sistema</a:t>
              </a:r>
              <a:endParaRPr lang="pt-BR"/>
            </a:p>
          </p:txBody>
        </p:sp>
      </p:grpSp>
      <p:grpSp>
        <p:nvGrpSpPr>
          <p:cNvPr id="2053" name="Grupo 2052">
            <a:extLst>
              <a:ext uri="{FF2B5EF4-FFF2-40B4-BE49-F238E27FC236}">
                <a16:creationId xmlns:a16="http://schemas.microsoft.com/office/drawing/2014/main" id="{D118CB9D-E6D1-41AE-8B0E-FC20264B55C2}"/>
              </a:ext>
            </a:extLst>
          </p:cNvPr>
          <p:cNvGrpSpPr>
            <a:grpSpLocks/>
          </p:cNvGrpSpPr>
          <p:nvPr/>
        </p:nvGrpSpPr>
        <p:grpSpPr bwMode="auto">
          <a:xfrm>
            <a:off x="7723188" y="3059113"/>
            <a:ext cx="781050" cy="1835150"/>
            <a:chOff x="7722474" y="3059261"/>
            <a:chExt cx="781735" cy="1835777"/>
          </a:xfrm>
        </p:grpSpPr>
        <p:cxnSp>
          <p:nvCxnSpPr>
            <p:cNvPr id="2052" name="Conector reto 2051">
              <a:extLst>
                <a:ext uri="{FF2B5EF4-FFF2-40B4-BE49-F238E27FC236}">
                  <a16:creationId xmlns:a16="http://schemas.microsoft.com/office/drawing/2014/main" id="{A00F462C-FF56-4753-8125-0D7B17DB2AD4}"/>
                </a:ext>
              </a:extLst>
            </p:cNvPr>
            <p:cNvCxnSpPr/>
            <p:nvPr/>
          </p:nvCxnSpPr>
          <p:spPr>
            <a:xfrm>
              <a:off x="7722474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>
              <a:extLst>
                <a:ext uri="{FF2B5EF4-FFF2-40B4-BE49-F238E27FC236}">
                  <a16:creationId xmlns:a16="http://schemas.microsoft.com/office/drawing/2014/main" id="{FF5763AD-B239-4020-863A-352D10178BD7}"/>
                </a:ext>
              </a:extLst>
            </p:cNvPr>
            <p:cNvCxnSpPr/>
            <p:nvPr/>
          </p:nvCxnSpPr>
          <p:spPr>
            <a:xfrm>
              <a:off x="8130819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reto 174">
              <a:extLst>
                <a:ext uri="{FF2B5EF4-FFF2-40B4-BE49-F238E27FC236}">
                  <a16:creationId xmlns:a16="http://schemas.microsoft.com/office/drawing/2014/main" id="{77D3B4E8-1E3E-4FD2-9A8E-1FFFB3547425}"/>
                </a:ext>
              </a:extLst>
            </p:cNvPr>
            <p:cNvCxnSpPr/>
            <p:nvPr/>
          </p:nvCxnSpPr>
          <p:spPr>
            <a:xfrm>
              <a:off x="8504209" y="3059261"/>
              <a:ext cx="0" cy="183577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D7C8D8C1-EF42-425B-A0D1-34EE5B579CC2}"/>
              </a:ext>
            </a:extLst>
          </p:cNvPr>
          <p:cNvGrpSpPr>
            <a:grpSpLocks/>
          </p:cNvGrpSpPr>
          <p:nvPr/>
        </p:nvGrpSpPr>
        <p:grpSpPr bwMode="auto">
          <a:xfrm>
            <a:off x="332738" y="705034"/>
            <a:ext cx="1476117" cy="1381024"/>
            <a:chOff x="247878" y="692695"/>
            <a:chExt cx="1475754" cy="1379882"/>
          </a:xfrm>
        </p:grpSpPr>
        <p:pic>
          <p:nvPicPr>
            <p:cNvPr id="3141" name="Picture 2">
              <a:extLst>
                <a:ext uri="{FF2B5EF4-FFF2-40B4-BE49-F238E27FC236}">
                  <a16:creationId xmlns:a16="http://schemas.microsoft.com/office/drawing/2014/main" id="{E326DCB4-1498-43BA-A043-032ECEA25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Retângulo 164">
              <a:extLst>
                <a:ext uri="{FF2B5EF4-FFF2-40B4-BE49-F238E27FC236}">
                  <a16:creationId xmlns:a16="http://schemas.microsoft.com/office/drawing/2014/main" id="{8D3CA7B4-E3F7-4D7F-BF26-1FFBAB40388C}"/>
                </a:ext>
              </a:extLst>
            </p:cNvPr>
            <p:cNvSpPr/>
            <p:nvPr/>
          </p:nvSpPr>
          <p:spPr>
            <a:xfrm>
              <a:off x="334281" y="947815"/>
              <a:ext cx="1389351" cy="112476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pt-BR" sz="1100">
                  <a:solidFill>
                    <a:srgbClr val="000000"/>
                  </a:solidFill>
                </a:rPr>
                <a:t>Demora na solução dos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pt-BR" sz="1100">
                  <a:solidFill>
                    <a:srgbClr val="000000"/>
                  </a:solidFill>
                </a:rPr>
                <a:t> problemas relacionados   ao suporte de TI.</a:t>
              </a:r>
            </a:p>
            <a:p>
              <a:pPr>
                <a:lnSpc>
                  <a:spcPct val="85000"/>
                </a:lnSpc>
                <a:defRPr/>
              </a:pPr>
              <a:endParaRPr lang="pt-BR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85000"/>
                </a:lnSpc>
                <a:defRPr/>
              </a:pPr>
              <a:endParaRPr lang="pt-BR" sz="12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51" name="Grupo 2050">
            <a:extLst>
              <a:ext uri="{FF2B5EF4-FFF2-40B4-BE49-F238E27FC236}">
                <a16:creationId xmlns:a16="http://schemas.microsoft.com/office/drawing/2014/main" id="{CA49AE79-70D1-4109-9E85-466B4E80F2C2}"/>
              </a:ext>
            </a:extLst>
          </p:cNvPr>
          <p:cNvGrpSpPr>
            <a:grpSpLocks/>
          </p:cNvGrpSpPr>
          <p:nvPr/>
        </p:nvGrpSpPr>
        <p:grpSpPr bwMode="auto">
          <a:xfrm>
            <a:off x="4081964" y="4245306"/>
            <a:ext cx="2099110" cy="822580"/>
            <a:chOff x="9914660" y="3771936"/>
            <a:chExt cx="1317566" cy="626400"/>
          </a:xfrm>
        </p:grpSpPr>
        <p:pic>
          <p:nvPicPr>
            <p:cNvPr id="3137" name="Picture 2">
              <a:extLst>
                <a:ext uri="{FF2B5EF4-FFF2-40B4-BE49-F238E27FC236}">
                  <a16:creationId xmlns:a16="http://schemas.microsoft.com/office/drawing/2014/main" id="{AC2F2A27-E2BD-48E7-853A-827BBFED9D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4660" y="3771936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Retângulo 168">
              <a:extLst>
                <a:ext uri="{FF2B5EF4-FFF2-40B4-BE49-F238E27FC236}">
                  <a16:creationId xmlns:a16="http://schemas.microsoft.com/office/drawing/2014/main" id="{3A477263-EEBF-43B6-9DA1-F434D4A68F66}"/>
                </a:ext>
              </a:extLst>
            </p:cNvPr>
            <p:cNvSpPr/>
            <p:nvPr/>
          </p:nvSpPr>
          <p:spPr>
            <a:xfrm>
              <a:off x="9938828" y="3881849"/>
              <a:ext cx="1293398" cy="399022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85000"/>
                </a:lnSpc>
                <a:defRPr/>
              </a:pPr>
              <a:r>
                <a:rPr lang="pt-BR" sz="1100" dirty="0">
                  <a:latin typeface="Trebuchet MS"/>
                  <a:cs typeface="Arial"/>
                </a:rPr>
                <a:t>Desenvolvedor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pt-BR" sz="1100" dirty="0">
                  <a:latin typeface="Trebuchet MS"/>
                  <a:cs typeface="Arial"/>
                </a:rPr>
                <a:t>Front-</a:t>
              </a:r>
              <a:r>
                <a:rPr lang="pt-BR" sz="1100" err="1">
                  <a:latin typeface="Trebuchet MS"/>
                  <a:cs typeface="Arial"/>
                </a:rPr>
                <a:t>end</a:t>
              </a:r>
              <a:endParaRPr lang="pt-BR" sz="1100">
                <a:latin typeface="Trebuchet MS"/>
                <a:cs typeface="Arial"/>
              </a:endParaRPr>
            </a:p>
            <a:p>
              <a:pPr>
                <a:lnSpc>
                  <a:spcPct val="85000"/>
                </a:lnSpc>
                <a:defRPr/>
              </a:pPr>
              <a:endParaRPr lang="pt-BR" sz="1100" dirty="0">
                <a:latin typeface="Trebuchet MS"/>
              </a:endParaRPr>
            </a:p>
          </p:txBody>
        </p:sp>
      </p:grpSp>
      <p:grpSp>
        <p:nvGrpSpPr>
          <p:cNvPr id="2049" name="Grupo 2048">
            <a:extLst>
              <a:ext uri="{FF2B5EF4-FFF2-40B4-BE49-F238E27FC236}">
                <a16:creationId xmlns:a16="http://schemas.microsoft.com/office/drawing/2014/main" id="{2D541C8F-68BA-4313-9A20-DD13BB5C3D9A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3299199"/>
            <a:ext cx="1378189" cy="625475"/>
            <a:chOff x="9735591" y="4425269"/>
            <a:chExt cx="839913" cy="626400"/>
          </a:xfrm>
        </p:grpSpPr>
        <p:pic>
          <p:nvPicPr>
            <p:cNvPr id="3135" name="Picture 2">
              <a:extLst>
                <a:ext uri="{FF2B5EF4-FFF2-40B4-BE49-F238E27FC236}">
                  <a16:creationId xmlns:a16="http://schemas.microsoft.com/office/drawing/2014/main" id="{EB16BF6F-A454-4A98-A71C-50C43F88CC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35591" y="4425269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7" name="Retângulo 196">
              <a:extLst>
                <a:ext uri="{FF2B5EF4-FFF2-40B4-BE49-F238E27FC236}">
                  <a16:creationId xmlns:a16="http://schemas.microsoft.com/office/drawing/2014/main" id="{AE3C17E0-3717-4B48-8F96-92D0711BAD70}"/>
                </a:ext>
              </a:extLst>
            </p:cNvPr>
            <p:cNvSpPr/>
            <p:nvPr/>
          </p:nvSpPr>
          <p:spPr>
            <a:xfrm>
              <a:off x="9746706" y="4534968"/>
              <a:ext cx="828798" cy="380666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Gerente</a:t>
              </a:r>
            </a:p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 de projeto</a:t>
              </a:r>
            </a:p>
          </p:txBody>
        </p:sp>
      </p:grpSp>
      <p:grpSp>
        <p:nvGrpSpPr>
          <p:cNvPr id="2058" name="Grupo 2057">
            <a:extLst>
              <a:ext uri="{FF2B5EF4-FFF2-40B4-BE49-F238E27FC236}">
                <a16:creationId xmlns:a16="http://schemas.microsoft.com/office/drawing/2014/main" id="{C7494712-7430-46F3-B65E-5D4439188D9E}"/>
              </a:ext>
            </a:extLst>
          </p:cNvPr>
          <p:cNvGrpSpPr>
            <a:grpSpLocks/>
          </p:cNvGrpSpPr>
          <p:nvPr/>
        </p:nvGrpSpPr>
        <p:grpSpPr bwMode="auto">
          <a:xfrm>
            <a:off x="3884802" y="3724717"/>
            <a:ext cx="1460738" cy="713737"/>
            <a:chOff x="9904396" y="2472096"/>
            <a:chExt cx="923757" cy="626400"/>
          </a:xfrm>
        </p:grpSpPr>
        <p:pic>
          <p:nvPicPr>
            <p:cNvPr id="3133" name="Picture 2">
              <a:extLst>
                <a:ext uri="{FF2B5EF4-FFF2-40B4-BE49-F238E27FC236}">
                  <a16:creationId xmlns:a16="http://schemas.microsoft.com/office/drawing/2014/main" id="{9DDB6F3B-D4A7-48BB-B8BB-9F64967E97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5431" y="2472096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0" name="Retângulo 199">
              <a:extLst>
                <a:ext uri="{FF2B5EF4-FFF2-40B4-BE49-F238E27FC236}">
                  <a16:creationId xmlns:a16="http://schemas.microsoft.com/office/drawing/2014/main" id="{166AC85C-9874-484B-BF94-DDA2999966F1}"/>
                </a:ext>
              </a:extLst>
            </p:cNvPr>
            <p:cNvSpPr/>
            <p:nvPr/>
          </p:nvSpPr>
          <p:spPr>
            <a:xfrm>
              <a:off x="9904396" y="2649897"/>
              <a:ext cx="923757" cy="333592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Desenvolvedor 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pt-BR" sz="1100" err="1">
                  <a:latin typeface="Arial"/>
                  <a:cs typeface="Arial"/>
                </a:rPr>
                <a:t>back-end</a:t>
              </a:r>
              <a:endParaRPr lang="pt-BR" sz="1100">
                <a:latin typeface="Arial"/>
                <a:cs typeface="Arial"/>
              </a:endParaRPr>
            </a:p>
          </p:txBody>
        </p: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C811138E-32BF-4082-AF40-35079C2AE81C}"/>
              </a:ext>
            </a:extLst>
          </p:cNvPr>
          <p:cNvGrpSpPr>
            <a:grpSpLocks/>
          </p:cNvGrpSpPr>
          <p:nvPr/>
        </p:nvGrpSpPr>
        <p:grpSpPr bwMode="auto">
          <a:xfrm>
            <a:off x="5538699" y="3267864"/>
            <a:ext cx="1481138" cy="625475"/>
            <a:chOff x="9403573" y="3765215"/>
            <a:chExt cx="1324406" cy="626400"/>
          </a:xfrm>
        </p:grpSpPr>
        <p:pic>
          <p:nvPicPr>
            <p:cNvPr id="3127" name="Picture 2">
              <a:extLst>
                <a:ext uri="{FF2B5EF4-FFF2-40B4-BE49-F238E27FC236}">
                  <a16:creationId xmlns:a16="http://schemas.microsoft.com/office/drawing/2014/main" id="{884AE156-5A75-4073-83FC-16E6601166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573" y="3765215"/>
              <a:ext cx="1180158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" name="Retângulo 204">
              <a:extLst>
                <a:ext uri="{FF2B5EF4-FFF2-40B4-BE49-F238E27FC236}">
                  <a16:creationId xmlns:a16="http://schemas.microsoft.com/office/drawing/2014/main" id="{0E04DFD5-8986-47DB-970F-EF23D42F30F1}"/>
                </a:ext>
              </a:extLst>
            </p:cNvPr>
            <p:cNvSpPr/>
            <p:nvPr/>
          </p:nvSpPr>
          <p:spPr>
            <a:xfrm>
              <a:off x="9487325" y="3825629"/>
              <a:ext cx="1240654" cy="380666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>
                  <a:latin typeface="Trebuchet MS"/>
                  <a:cs typeface="Arial"/>
                </a:rPr>
                <a:t>1 - Definição do </a:t>
              </a:r>
              <a:r>
                <a:rPr lang="pt-BR" sz="1100">
                  <a:latin typeface="Trebuchet MS"/>
                  <a:cs typeface="Arial"/>
                </a:rPr>
                <a:t>Projeto </a:t>
              </a:r>
            </a:p>
          </p:txBody>
        </p:sp>
      </p:grp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E8A86B6-A1CD-4D3C-BCB6-0D08BCE88465}"/>
              </a:ext>
            </a:extLst>
          </p:cNvPr>
          <p:cNvGrpSpPr>
            <a:grpSpLocks/>
          </p:cNvGrpSpPr>
          <p:nvPr/>
        </p:nvGrpSpPr>
        <p:grpSpPr bwMode="auto">
          <a:xfrm>
            <a:off x="5599024" y="3616493"/>
            <a:ext cx="1703388" cy="627062"/>
            <a:chOff x="9534012" y="4425269"/>
            <a:chExt cx="1121824" cy="626400"/>
          </a:xfrm>
        </p:grpSpPr>
        <p:pic>
          <p:nvPicPr>
            <p:cNvPr id="3125" name="Picture 2">
              <a:extLst>
                <a:ext uri="{FF2B5EF4-FFF2-40B4-BE49-F238E27FC236}">
                  <a16:creationId xmlns:a16="http://schemas.microsoft.com/office/drawing/2014/main" id="{84FCC86F-7040-46C4-80F0-D12F0083C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4012" y="4425269"/>
              <a:ext cx="926052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Retângulo 207">
              <a:extLst>
                <a:ext uri="{FF2B5EF4-FFF2-40B4-BE49-F238E27FC236}">
                  <a16:creationId xmlns:a16="http://schemas.microsoft.com/office/drawing/2014/main" id="{D63D021A-55A2-479F-816D-2651F004FC55}"/>
                </a:ext>
              </a:extLst>
            </p:cNvPr>
            <p:cNvSpPr/>
            <p:nvPr/>
          </p:nvSpPr>
          <p:spPr>
            <a:xfrm>
              <a:off x="9705474" y="4534690"/>
              <a:ext cx="950362" cy="236288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>
                  <a:latin typeface="Trebuchet MS"/>
                  <a:cs typeface="Arial"/>
                </a:rPr>
                <a:t>2 - Entrega front</a:t>
              </a:r>
            </a:p>
          </p:txBody>
        </p:sp>
      </p:grpSp>
      <p:grpSp>
        <p:nvGrpSpPr>
          <p:cNvPr id="209" name="Grupo 208">
            <a:extLst>
              <a:ext uri="{FF2B5EF4-FFF2-40B4-BE49-F238E27FC236}">
                <a16:creationId xmlns:a16="http://schemas.microsoft.com/office/drawing/2014/main" id="{C8ED214B-1875-4276-AF95-55DF08860391}"/>
              </a:ext>
            </a:extLst>
          </p:cNvPr>
          <p:cNvGrpSpPr>
            <a:grpSpLocks/>
          </p:cNvGrpSpPr>
          <p:nvPr/>
        </p:nvGrpSpPr>
        <p:grpSpPr bwMode="auto">
          <a:xfrm>
            <a:off x="5714133" y="3850654"/>
            <a:ext cx="1522680" cy="625475"/>
            <a:chOff x="9935431" y="2472096"/>
            <a:chExt cx="864939" cy="626400"/>
          </a:xfrm>
        </p:grpSpPr>
        <p:pic>
          <p:nvPicPr>
            <p:cNvPr id="3123" name="Picture 2">
              <a:extLst>
                <a:ext uri="{FF2B5EF4-FFF2-40B4-BE49-F238E27FC236}">
                  <a16:creationId xmlns:a16="http://schemas.microsoft.com/office/drawing/2014/main" id="{C92EA1A2-F701-4BCB-919F-976A05B32C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5431" y="2472096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1" name="Retângulo 210">
              <a:extLst>
                <a:ext uri="{FF2B5EF4-FFF2-40B4-BE49-F238E27FC236}">
                  <a16:creationId xmlns:a16="http://schemas.microsoft.com/office/drawing/2014/main" id="{31444B3D-9768-4FA7-88B6-E8157F719D68}"/>
                </a:ext>
              </a:extLst>
            </p:cNvPr>
            <p:cNvSpPr/>
            <p:nvPr/>
          </p:nvSpPr>
          <p:spPr>
            <a:xfrm>
              <a:off x="10001411" y="2729029"/>
              <a:ext cx="798959" cy="236568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000" dirty="0">
                  <a:latin typeface="Trebuchet MS"/>
                  <a:cs typeface="Arial"/>
                </a:rPr>
                <a:t>3- </a:t>
              </a:r>
              <a:r>
                <a:rPr lang="pt-BR" sz="1100" dirty="0">
                  <a:latin typeface="Arial"/>
                  <a:cs typeface="Arial"/>
                </a:rPr>
                <a:t>Entrega</a:t>
              </a:r>
              <a:r>
                <a:rPr lang="pt-BR" sz="1000" dirty="0">
                  <a:latin typeface="Trebuchet MS"/>
                  <a:cs typeface="Arial"/>
                </a:rPr>
                <a:t> </a:t>
              </a:r>
              <a:r>
                <a:rPr lang="pt-BR" sz="1000">
                  <a:latin typeface="Trebuchet MS"/>
                  <a:cs typeface="Arial"/>
                </a:rPr>
                <a:t>back </a:t>
              </a:r>
            </a:p>
          </p:txBody>
        </p: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F0DB93B0-DA05-49AF-A310-9B393547F6CC}"/>
              </a:ext>
            </a:extLst>
          </p:cNvPr>
          <p:cNvGrpSpPr>
            <a:grpSpLocks/>
          </p:cNvGrpSpPr>
          <p:nvPr/>
        </p:nvGrpSpPr>
        <p:grpSpPr bwMode="auto">
          <a:xfrm>
            <a:off x="5878956" y="4282277"/>
            <a:ext cx="1289050" cy="627062"/>
            <a:chOff x="9699612" y="3048687"/>
            <a:chExt cx="780222" cy="626400"/>
          </a:xfrm>
        </p:grpSpPr>
        <p:pic>
          <p:nvPicPr>
            <p:cNvPr id="3121" name="Picture 2">
              <a:extLst>
                <a:ext uri="{FF2B5EF4-FFF2-40B4-BE49-F238E27FC236}">
                  <a16:creationId xmlns:a16="http://schemas.microsoft.com/office/drawing/2014/main" id="{5ED4A7D2-94A9-485B-91A0-D884AD1A6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9612" y="3048687"/>
              <a:ext cx="735431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Retângulo 213">
              <a:extLst>
                <a:ext uri="{FF2B5EF4-FFF2-40B4-BE49-F238E27FC236}">
                  <a16:creationId xmlns:a16="http://schemas.microsoft.com/office/drawing/2014/main" id="{CC0877F1-A3E5-4AE9-95DF-147EB1C562D5}"/>
                </a:ext>
              </a:extLst>
            </p:cNvPr>
            <p:cNvSpPr/>
            <p:nvPr/>
          </p:nvSpPr>
          <p:spPr>
            <a:xfrm>
              <a:off x="9754382" y="3088332"/>
              <a:ext cx="725452" cy="379703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>
                  <a:latin typeface="Trebuchet MS"/>
                  <a:cs typeface="Arial"/>
                </a:rPr>
                <a:t>4 Testar </a:t>
              </a:r>
              <a:r>
                <a:rPr lang="pt-BR" sz="1100">
                  <a:latin typeface="Trebuchet MS"/>
                  <a:cs typeface="Arial"/>
                </a:rPr>
                <a:t>Sistema </a:t>
              </a:r>
            </a:p>
          </p:txBody>
        </p:sp>
      </p:grpSp>
      <p:grpSp>
        <p:nvGrpSpPr>
          <p:cNvPr id="215" name="Grupo 214">
            <a:extLst>
              <a:ext uri="{FF2B5EF4-FFF2-40B4-BE49-F238E27FC236}">
                <a16:creationId xmlns:a16="http://schemas.microsoft.com/office/drawing/2014/main" id="{68D755FA-617E-47BD-A438-AFC152967700}"/>
              </a:ext>
            </a:extLst>
          </p:cNvPr>
          <p:cNvGrpSpPr>
            <a:grpSpLocks/>
          </p:cNvGrpSpPr>
          <p:nvPr/>
        </p:nvGrpSpPr>
        <p:grpSpPr bwMode="auto">
          <a:xfrm>
            <a:off x="6089385" y="4659352"/>
            <a:ext cx="1121549" cy="757237"/>
            <a:chOff x="9460092" y="1776782"/>
            <a:chExt cx="733763" cy="626400"/>
          </a:xfrm>
        </p:grpSpPr>
        <p:pic>
          <p:nvPicPr>
            <p:cNvPr id="3119" name="Picture 2">
              <a:extLst>
                <a:ext uri="{FF2B5EF4-FFF2-40B4-BE49-F238E27FC236}">
                  <a16:creationId xmlns:a16="http://schemas.microsoft.com/office/drawing/2014/main" id="{8792BCD2-1105-477C-BCD3-F1BF4BE15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9382" y="1776782"/>
              <a:ext cx="724473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Retângulo 216">
              <a:extLst>
                <a:ext uri="{FF2B5EF4-FFF2-40B4-BE49-F238E27FC236}">
                  <a16:creationId xmlns:a16="http://schemas.microsoft.com/office/drawing/2014/main" id="{89F38DCB-D868-41E0-B8EE-20067D376214}"/>
                </a:ext>
              </a:extLst>
            </p:cNvPr>
            <p:cNvSpPr/>
            <p:nvPr/>
          </p:nvSpPr>
          <p:spPr>
            <a:xfrm>
              <a:off x="9460092" y="1880892"/>
              <a:ext cx="728063" cy="314429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 dirty="0">
                  <a:latin typeface="Arial"/>
                  <a:cs typeface="Arial"/>
                </a:rPr>
                <a:t>5 Entrega do </a:t>
              </a:r>
              <a:r>
                <a:rPr lang="pt-BR" sz="1100">
                  <a:latin typeface="Arial"/>
                  <a:cs typeface="Arial"/>
                </a:rPr>
                <a:t>sistema</a:t>
              </a:r>
            </a:p>
          </p:txBody>
        </p:sp>
      </p:grpSp>
      <p:sp>
        <p:nvSpPr>
          <p:cNvPr id="176" name="Retângulo 175">
            <a:extLst>
              <a:ext uri="{FF2B5EF4-FFF2-40B4-BE49-F238E27FC236}">
                <a16:creationId xmlns:a16="http://schemas.microsoft.com/office/drawing/2014/main" id="{93E4EDAC-C770-4DCF-8823-C5AAC7FDDDFC}"/>
              </a:ext>
            </a:extLst>
          </p:cNvPr>
          <p:cNvSpPr/>
          <p:nvPr/>
        </p:nvSpPr>
        <p:spPr>
          <a:xfrm>
            <a:off x="-25400" y="6577013"/>
            <a:ext cx="2357438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pt-BR" sz="1400" b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Modelo </a:t>
            </a:r>
            <a:r>
              <a:rPr lang="pt-BR" sz="1400" b="1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Canvas</a:t>
            </a:r>
            <a:r>
              <a:rPr lang="pt-BR" sz="1400" b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itchFamily="34" charset="0"/>
                <a:cs typeface="Calibri" pitchFamily="34" charset="0"/>
              </a:rPr>
              <a:t> de Projeto</a:t>
            </a:r>
            <a:endParaRPr lang="pt-BR" sz="140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cs typeface="Arial" charset="0"/>
            </a:endParaRPr>
          </a:p>
        </p:txBody>
      </p:sp>
      <p:grpSp>
        <p:nvGrpSpPr>
          <p:cNvPr id="170" name="Grupo 143">
            <a:extLst>
              <a:ext uri="{FF2B5EF4-FFF2-40B4-BE49-F238E27FC236}">
                <a16:creationId xmlns:a16="http://schemas.microsoft.com/office/drawing/2014/main" id="{BAE71E0C-6CBF-412D-9023-42F56609FE38}"/>
              </a:ext>
            </a:extLst>
          </p:cNvPr>
          <p:cNvGrpSpPr>
            <a:grpSpLocks/>
          </p:cNvGrpSpPr>
          <p:nvPr/>
        </p:nvGrpSpPr>
        <p:grpSpPr bwMode="auto">
          <a:xfrm>
            <a:off x="2086188" y="2597573"/>
            <a:ext cx="1447800" cy="855356"/>
            <a:chOff x="247878" y="692695"/>
            <a:chExt cx="1447444" cy="1251502"/>
          </a:xfrm>
        </p:grpSpPr>
        <p:pic>
          <p:nvPicPr>
            <p:cNvPr id="3117" name="Picture 2">
              <a:extLst>
                <a:ext uri="{FF2B5EF4-FFF2-40B4-BE49-F238E27FC236}">
                  <a16:creationId xmlns:a16="http://schemas.microsoft.com/office/drawing/2014/main" id="{008D7035-D12B-4C86-81E4-30063E0C3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878" y="692695"/>
              <a:ext cx="1447444" cy="12515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" name="Retângulo 171">
              <a:extLst>
                <a:ext uri="{FF2B5EF4-FFF2-40B4-BE49-F238E27FC236}">
                  <a16:creationId xmlns:a16="http://schemas.microsoft.com/office/drawing/2014/main" id="{FBF00E48-6EB4-46C5-BFB7-49F47D41DCA5}"/>
                </a:ext>
              </a:extLst>
            </p:cNvPr>
            <p:cNvSpPr/>
            <p:nvPr/>
          </p:nvSpPr>
          <p:spPr>
            <a:xfrm>
              <a:off x="341518" y="919519"/>
              <a:ext cx="1260165" cy="405929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200">
                  <a:latin typeface="Arial"/>
                  <a:cs typeface="Arial"/>
                </a:rPr>
                <a:t>Cadastrar Usuários</a:t>
              </a:r>
            </a:p>
          </p:txBody>
        </p:sp>
      </p:grpSp>
      <p:grpSp>
        <p:nvGrpSpPr>
          <p:cNvPr id="50" name="Grupo 202">
            <a:extLst>
              <a:ext uri="{FF2B5EF4-FFF2-40B4-BE49-F238E27FC236}">
                <a16:creationId xmlns:a16="http://schemas.microsoft.com/office/drawing/2014/main" id="{42DEBBFC-0D96-45E7-AF1A-EAE2E462AE82}"/>
              </a:ext>
            </a:extLst>
          </p:cNvPr>
          <p:cNvGrpSpPr>
            <a:grpSpLocks/>
          </p:cNvGrpSpPr>
          <p:nvPr/>
        </p:nvGrpSpPr>
        <p:grpSpPr bwMode="auto">
          <a:xfrm>
            <a:off x="7302869" y="3023082"/>
            <a:ext cx="1908222" cy="590170"/>
            <a:chOff x="9400510" y="3765215"/>
            <a:chExt cx="1406392" cy="626400"/>
          </a:xfrm>
        </p:grpSpPr>
        <p:pic>
          <p:nvPicPr>
            <p:cNvPr id="164" name="Picture 2">
              <a:extLst>
                <a:ext uri="{FF2B5EF4-FFF2-40B4-BE49-F238E27FC236}">
                  <a16:creationId xmlns:a16="http://schemas.microsoft.com/office/drawing/2014/main" id="{EB56E1B8-41EA-4AC5-9A0F-FBAABAF44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573" y="3765215"/>
              <a:ext cx="1180158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Retângulo 170">
              <a:extLst>
                <a:ext uri="{FF2B5EF4-FFF2-40B4-BE49-F238E27FC236}">
                  <a16:creationId xmlns:a16="http://schemas.microsoft.com/office/drawing/2014/main" id="{C90226AF-C9D5-4392-982E-9F0DD4C737F3}"/>
                </a:ext>
              </a:extLst>
            </p:cNvPr>
            <p:cNvSpPr/>
            <p:nvPr/>
          </p:nvSpPr>
          <p:spPr>
            <a:xfrm>
              <a:off x="9400510" y="3825632"/>
              <a:ext cx="1406392" cy="55615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28 junho – Desenvolver</a:t>
              </a:r>
              <a:endParaRPr lang="pt-BR">
                <a:latin typeface="Arial"/>
              </a:endParaRPr>
            </a:p>
            <a:p>
              <a:pPr>
                <a:lnSpc>
                  <a:spcPct val="85000"/>
                </a:lnSpc>
                <a:defRPr/>
              </a:pPr>
              <a:r>
                <a:rPr lang="pt-BR" sz="1100" dirty="0">
                  <a:latin typeface="Arial"/>
                  <a:cs typeface="Arial"/>
                </a:rPr>
                <a:t> tela de login dos </a:t>
              </a:r>
              <a:endParaRPr lang="pt-BR"/>
            </a:p>
            <a:p>
              <a:pPr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usuários</a:t>
              </a:r>
              <a:endParaRPr lang="pt-BR">
                <a:latin typeface="Arial"/>
              </a:endParaRPr>
            </a:p>
          </p:txBody>
        </p:sp>
      </p:grpSp>
      <p:grpSp>
        <p:nvGrpSpPr>
          <p:cNvPr id="52" name="Grupo 202">
            <a:extLst>
              <a:ext uri="{FF2B5EF4-FFF2-40B4-BE49-F238E27FC236}">
                <a16:creationId xmlns:a16="http://schemas.microsoft.com/office/drawing/2014/main" id="{02E2D714-7A01-4983-985F-6FBB3B9F9892}"/>
              </a:ext>
            </a:extLst>
          </p:cNvPr>
          <p:cNvGrpSpPr>
            <a:grpSpLocks/>
          </p:cNvGrpSpPr>
          <p:nvPr/>
        </p:nvGrpSpPr>
        <p:grpSpPr bwMode="auto">
          <a:xfrm>
            <a:off x="7412209" y="3455569"/>
            <a:ext cx="1692969" cy="634301"/>
            <a:chOff x="9403573" y="3765215"/>
            <a:chExt cx="1246429" cy="626400"/>
          </a:xfrm>
        </p:grpSpPr>
        <p:pic>
          <p:nvPicPr>
            <p:cNvPr id="177" name="Picture 2">
              <a:extLst>
                <a:ext uri="{FF2B5EF4-FFF2-40B4-BE49-F238E27FC236}">
                  <a16:creationId xmlns:a16="http://schemas.microsoft.com/office/drawing/2014/main" id="{453F9709-57BE-43F5-812E-2B73D0FEC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573" y="3765215"/>
              <a:ext cx="1180158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Retângulo 177">
              <a:extLst>
                <a:ext uri="{FF2B5EF4-FFF2-40B4-BE49-F238E27FC236}">
                  <a16:creationId xmlns:a16="http://schemas.microsoft.com/office/drawing/2014/main" id="{70627512-186F-42FA-AFDE-F3663A7943E4}"/>
                </a:ext>
              </a:extLst>
            </p:cNvPr>
            <p:cNvSpPr/>
            <p:nvPr/>
          </p:nvSpPr>
          <p:spPr>
            <a:xfrm>
              <a:off x="9409348" y="3851778"/>
              <a:ext cx="1240654" cy="517463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05 julho – Desenvolver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Banco de dados e cadastro de usuários</a:t>
              </a:r>
              <a:endParaRPr lang="pt-BR" sz="1100"/>
            </a:p>
          </p:txBody>
        </p:sp>
      </p:grpSp>
      <p:grpSp>
        <p:nvGrpSpPr>
          <p:cNvPr id="60" name="Grupo 202">
            <a:extLst>
              <a:ext uri="{FF2B5EF4-FFF2-40B4-BE49-F238E27FC236}">
                <a16:creationId xmlns:a16="http://schemas.microsoft.com/office/drawing/2014/main" id="{857DB97D-0706-4472-9F06-3F1DED128446}"/>
              </a:ext>
            </a:extLst>
          </p:cNvPr>
          <p:cNvGrpSpPr>
            <a:grpSpLocks/>
          </p:cNvGrpSpPr>
          <p:nvPr/>
        </p:nvGrpSpPr>
        <p:grpSpPr bwMode="auto">
          <a:xfrm>
            <a:off x="7493997" y="3961019"/>
            <a:ext cx="1719448" cy="634301"/>
            <a:chOff x="9403573" y="3765215"/>
            <a:chExt cx="1265924" cy="626400"/>
          </a:xfrm>
        </p:grpSpPr>
        <p:pic>
          <p:nvPicPr>
            <p:cNvPr id="180" name="Picture 2">
              <a:extLst>
                <a:ext uri="{FF2B5EF4-FFF2-40B4-BE49-F238E27FC236}">
                  <a16:creationId xmlns:a16="http://schemas.microsoft.com/office/drawing/2014/main" id="{130D8D9F-0753-494B-9DD2-DEADEA6707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573" y="3765215"/>
              <a:ext cx="1180158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Retângulo 180">
              <a:extLst>
                <a:ext uri="{FF2B5EF4-FFF2-40B4-BE49-F238E27FC236}">
                  <a16:creationId xmlns:a16="http://schemas.microsoft.com/office/drawing/2014/main" id="{17068897-7DEC-4CBE-8CDA-172EC80E947B}"/>
                </a:ext>
              </a:extLst>
            </p:cNvPr>
            <p:cNvSpPr/>
            <p:nvPr/>
          </p:nvSpPr>
          <p:spPr>
            <a:xfrm>
              <a:off x="9428843" y="3816913"/>
              <a:ext cx="1240654" cy="375369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19 julho – Desenvolver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O registro de chamados</a:t>
              </a:r>
              <a:endParaRPr lang="pt-BR" sz="1100" dirty="0"/>
            </a:p>
          </p:txBody>
        </p:sp>
      </p:grpSp>
      <p:grpSp>
        <p:nvGrpSpPr>
          <p:cNvPr id="3136" name="Grupo 202">
            <a:extLst>
              <a:ext uri="{FF2B5EF4-FFF2-40B4-BE49-F238E27FC236}">
                <a16:creationId xmlns:a16="http://schemas.microsoft.com/office/drawing/2014/main" id="{5CCC25D3-558E-4F16-A792-FCEDE14FEF8B}"/>
              </a:ext>
            </a:extLst>
          </p:cNvPr>
          <p:cNvGrpSpPr>
            <a:grpSpLocks/>
          </p:cNvGrpSpPr>
          <p:nvPr/>
        </p:nvGrpSpPr>
        <p:grpSpPr bwMode="auto">
          <a:xfrm>
            <a:off x="7599914" y="4340548"/>
            <a:ext cx="1692969" cy="634301"/>
            <a:chOff x="9403573" y="3765215"/>
            <a:chExt cx="1246429" cy="626400"/>
          </a:xfrm>
        </p:grpSpPr>
        <p:pic>
          <p:nvPicPr>
            <p:cNvPr id="183" name="Picture 2">
              <a:extLst>
                <a:ext uri="{FF2B5EF4-FFF2-40B4-BE49-F238E27FC236}">
                  <a16:creationId xmlns:a16="http://schemas.microsoft.com/office/drawing/2014/main" id="{FC327D91-A396-4120-8224-48D158F15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573" y="3765215"/>
              <a:ext cx="1180158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" name="Retângulo 183">
              <a:extLst>
                <a:ext uri="{FF2B5EF4-FFF2-40B4-BE49-F238E27FC236}">
                  <a16:creationId xmlns:a16="http://schemas.microsoft.com/office/drawing/2014/main" id="{CFB29FD4-0F29-4741-B77B-D409DF76981D}"/>
                </a:ext>
              </a:extLst>
            </p:cNvPr>
            <p:cNvSpPr/>
            <p:nvPr/>
          </p:nvSpPr>
          <p:spPr>
            <a:xfrm>
              <a:off x="9409348" y="3851778"/>
              <a:ext cx="1240654" cy="375369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26 julho – Desenvolver</a:t>
              </a:r>
            </a:p>
            <a:p>
              <a:pPr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o perfil do usuário</a:t>
              </a:r>
              <a:endParaRPr lang="pt-BR" sz="1100" dirty="0"/>
            </a:p>
          </p:txBody>
        </p:sp>
      </p:grpSp>
      <p:grpSp>
        <p:nvGrpSpPr>
          <p:cNvPr id="3138" name="Grupo 202">
            <a:extLst>
              <a:ext uri="{FF2B5EF4-FFF2-40B4-BE49-F238E27FC236}">
                <a16:creationId xmlns:a16="http://schemas.microsoft.com/office/drawing/2014/main" id="{5CFB0BB7-B222-4EA2-93B3-F04E5BCDD99B}"/>
              </a:ext>
            </a:extLst>
          </p:cNvPr>
          <p:cNvGrpSpPr>
            <a:grpSpLocks/>
          </p:cNvGrpSpPr>
          <p:nvPr/>
        </p:nvGrpSpPr>
        <p:grpSpPr bwMode="auto">
          <a:xfrm>
            <a:off x="7776439" y="4720078"/>
            <a:ext cx="1692969" cy="634301"/>
            <a:chOff x="9403573" y="3765215"/>
            <a:chExt cx="1246429" cy="626400"/>
          </a:xfrm>
        </p:grpSpPr>
        <p:pic>
          <p:nvPicPr>
            <p:cNvPr id="186" name="Picture 2">
              <a:extLst>
                <a:ext uri="{FF2B5EF4-FFF2-40B4-BE49-F238E27FC236}">
                  <a16:creationId xmlns:a16="http://schemas.microsoft.com/office/drawing/2014/main" id="{12B33982-F325-4B88-92A3-3566B8376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3573" y="3765215"/>
              <a:ext cx="1180158" cy="62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" name="Retângulo 186">
              <a:extLst>
                <a:ext uri="{FF2B5EF4-FFF2-40B4-BE49-F238E27FC236}">
                  <a16:creationId xmlns:a16="http://schemas.microsoft.com/office/drawing/2014/main" id="{B4C9668C-2293-44A1-8D1C-4B69D6F02C44}"/>
                </a:ext>
              </a:extLst>
            </p:cNvPr>
            <p:cNvSpPr/>
            <p:nvPr/>
          </p:nvSpPr>
          <p:spPr>
            <a:xfrm>
              <a:off x="9409348" y="3851778"/>
              <a:ext cx="1240654" cy="517463"/>
            </a:xfrm>
            <a:prstGeom prst="rect">
              <a:avLst/>
            </a:prstGeom>
          </p:spPr>
          <p:txBody>
            <a:bodyPr lIns="91440" tIns="45720" rIns="91440" bIns="45720" anchor="t">
              <a:spAutoFit/>
            </a:bodyPr>
            <a:lstStyle/>
            <a:p>
              <a:pPr eaLnBrk="1" hangingPunct="1">
                <a:lnSpc>
                  <a:spcPct val="85000"/>
                </a:lnSpc>
                <a:defRPr/>
              </a:pPr>
              <a:r>
                <a:rPr lang="pt-BR" sz="1100">
                  <a:latin typeface="Arial"/>
                  <a:cs typeface="Arial"/>
                </a:rPr>
                <a:t>02 Agosto –  Fase de testes unitários</a:t>
              </a:r>
            </a:p>
            <a:p>
              <a:pPr>
                <a:lnSpc>
                  <a:spcPct val="85000"/>
                </a:lnSpc>
                <a:defRPr/>
              </a:pPr>
              <a:endParaRPr lang="pt-BR" sz="1100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3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-MODEL-CANVAS-APRESENTACAO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PROJECT-MODEL-CANVAS-APRESENTACAO</Template>
  <Application>Microsoft Office PowerPoint</Application>
  <PresentationFormat>Transparência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PROJECT-MODEL-CANVAS-APRESENTACAO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gerenciamento de projetos</dc:subject>
  <dc:creator/>
  <dc:description>Apresenta metodologia pra planejar um projeto em uma única página</dc:description>
  <cp:revision>121</cp:revision>
  <dcterms:created xsi:type="dcterms:W3CDTF">2014-09-09T18:20:14Z</dcterms:created>
  <dcterms:modified xsi:type="dcterms:W3CDTF">2021-06-27T23:43:19Z</dcterms:modified>
</cp:coreProperties>
</file>