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1"/>
  </p:notesMasterIdLst>
  <p:sldIdLst>
    <p:sldId id="256" r:id="rId2"/>
    <p:sldId id="257" r:id="rId3"/>
    <p:sldId id="273" r:id="rId4"/>
    <p:sldId id="341" r:id="rId5"/>
    <p:sldId id="317" r:id="rId6"/>
    <p:sldId id="343" r:id="rId7"/>
    <p:sldId id="344" r:id="rId8"/>
    <p:sldId id="346" r:id="rId9"/>
    <p:sldId id="345" r:id="rId10"/>
  </p:sldIdLst>
  <p:sldSz cx="9144000" cy="5143500" type="screen16x9"/>
  <p:notesSz cx="6858000" cy="9144000"/>
  <p:embeddedFontLst>
    <p:embeddedFont>
      <p:font typeface="DM Sans" pitchFamily="2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9D7A3D-CCB9-4895-A36F-49636E61098E}">
  <a:tblStyle styleId="{7D9D7A3D-CCB9-4895-A36F-49636E6109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3" name="Google Shape;2603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Google Shape;2798;g11054d976e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9" name="Google Shape;2799;g11054d976e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g11078e3eb03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6" name="Google Shape;3846;g11078e3eb03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5400000">
            <a:off x="5884720" y="1923699"/>
            <a:ext cx="1786526" cy="4732053"/>
            <a:chOff x="6423700" y="1455975"/>
            <a:chExt cx="613800" cy="1625800"/>
          </a:xfrm>
        </p:grpSpPr>
        <p:sp>
          <p:nvSpPr>
            <p:cNvPr id="10" name="Google Shape;10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1213700" y="1066350"/>
            <a:ext cx="6716700" cy="2189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213700" y="3381025"/>
            <a:ext cx="6716700" cy="610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-5400000">
            <a:off x="1737152" y="-1737108"/>
            <a:ext cx="1786526" cy="5260764"/>
            <a:chOff x="6423700" y="1455975"/>
            <a:chExt cx="613800" cy="1625800"/>
          </a:xfrm>
        </p:grpSpPr>
        <p:sp>
          <p:nvSpPr>
            <p:cNvPr id="28" name="Google Shape;28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1518025" y="1143450"/>
            <a:ext cx="61080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2307650" y="3413350"/>
            <a:ext cx="45288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8"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54"/>
          <p:cNvGrpSpPr/>
          <p:nvPr/>
        </p:nvGrpSpPr>
        <p:grpSpPr>
          <a:xfrm>
            <a:off x="7202889" y="-21"/>
            <a:ext cx="1941158" cy="5143486"/>
            <a:chOff x="2771175" y="2473050"/>
            <a:chExt cx="613475" cy="1625525"/>
          </a:xfrm>
        </p:grpSpPr>
        <p:sp>
          <p:nvSpPr>
            <p:cNvPr id="2504" name="Google Shape;2504;p5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9" name="Google Shape;2519;p54"/>
          <p:cNvGrpSpPr/>
          <p:nvPr/>
        </p:nvGrpSpPr>
        <p:grpSpPr>
          <a:xfrm flipH="1">
            <a:off x="-61" y="-21"/>
            <a:ext cx="1941158" cy="5143486"/>
            <a:chOff x="2771175" y="2473050"/>
            <a:chExt cx="613475" cy="1625525"/>
          </a:xfrm>
        </p:grpSpPr>
        <p:sp>
          <p:nvSpPr>
            <p:cNvPr id="2520" name="Google Shape;2520;p5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39"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Google Shape;2536;p55"/>
          <p:cNvGrpSpPr/>
          <p:nvPr/>
        </p:nvGrpSpPr>
        <p:grpSpPr>
          <a:xfrm rot="10800000" flipH="1">
            <a:off x="-13" y="7"/>
            <a:ext cx="9142584" cy="1688125"/>
            <a:chOff x="410450" y="2958175"/>
            <a:chExt cx="1976775" cy="365000"/>
          </a:xfrm>
        </p:grpSpPr>
        <p:sp>
          <p:nvSpPr>
            <p:cNvPr id="2537" name="Google Shape;2537;p55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5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5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5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5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5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5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5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5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5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5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5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5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5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5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5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5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5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5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5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5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5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5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4" name="Google Shape;2564;p55"/>
          <p:cNvGrpSpPr/>
          <p:nvPr/>
        </p:nvGrpSpPr>
        <p:grpSpPr>
          <a:xfrm rot="5400000">
            <a:off x="-12101" y="3134994"/>
            <a:ext cx="2020446" cy="1996256"/>
            <a:chOff x="3884100" y="2447750"/>
            <a:chExt cx="843575" cy="833475"/>
          </a:xfrm>
        </p:grpSpPr>
        <p:sp>
          <p:nvSpPr>
            <p:cNvPr id="2565" name="Google Shape;2565;p55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5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5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5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5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5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5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5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5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5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5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5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5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5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5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5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5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5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4"/>
          <p:cNvGrpSpPr/>
          <p:nvPr/>
        </p:nvGrpSpPr>
        <p:grpSpPr>
          <a:xfrm rot="-5400000">
            <a:off x="7183104" y="10710"/>
            <a:ext cx="1971594" cy="1950177"/>
            <a:chOff x="4016550" y="2577825"/>
            <a:chExt cx="711125" cy="703400"/>
          </a:xfrm>
        </p:grpSpPr>
        <p:sp>
          <p:nvSpPr>
            <p:cNvPr id="95" name="Google Shape;95;p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 rot="5400000" flipH="1">
            <a:off x="-10704" y="10710"/>
            <a:ext cx="1971594" cy="1950177"/>
            <a:chOff x="4016550" y="2577825"/>
            <a:chExt cx="711125" cy="703400"/>
          </a:xfrm>
        </p:grpSpPr>
        <p:sp>
          <p:nvSpPr>
            <p:cNvPr id="113" name="Google Shape;113;p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4"/>
          <p:cNvSpPr/>
          <p:nvPr/>
        </p:nvSpPr>
        <p:spPr>
          <a:xfrm>
            <a:off x="544850" y="1131625"/>
            <a:ext cx="8054400" cy="3623100"/>
          </a:xfrm>
          <a:prstGeom prst="roundRect">
            <a:avLst>
              <a:gd name="adj" fmla="val 4881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720000" y="1162775"/>
            <a:ext cx="7704000" cy="3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100"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6"/>
          <p:cNvGrpSpPr/>
          <p:nvPr/>
        </p:nvGrpSpPr>
        <p:grpSpPr>
          <a:xfrm flipH="1">
            <a:off x="-5" y="1248137"/>
            <a:ext cx="3267048" cy="3886515"/>
            <a:chOff x="5588175" y="1772375"/>
            <a:chExt cx="1282050" cy="1525200"/>
          </a:xfrm>
        </p:grpSpPr>
        <p:sp>
          <p:nvSpPr>
            <p:cNvPr id="175" name="Google Shape;175;p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6"/>
          <p:cNvGrpSpPr/>
          <p:nvPr/>
        </p:nvGrpSpPr>
        <p:grpSpPr>
          <a:xfrm rot="10800000" flipH="1">
            <a:off x="5876720" y="1662"/>
            <a:ext cx="3267048" cy="3886515"/>
            <a:chOff x="5588175" y="1772375"/>
            <a:chExt cx="1282050" cy="1525200"/>
          </a:xfrm>
        </p:grpSpPr>
        <p:sp>
          <p:nvSpPr>
            <p:cNvPr id="196" name="Google Shape;196;p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8"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/>
          <p:nvPr/>
        </p:nvSpPr>
        <p:spPr>
          <a:xfrm>
            <a:off x="2138550" y="1573975"/>
            <a:ext cx="4866900" cy="278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9"/>
          <p:cNvSpPr txBox="1">
            <a:spLocks noGrp="1"/>
          </p:cNvSpPr>
          <p:nvPr>
            <p:ph type="subTitle" idx="1"/>
          </p:nvPr>
        </p:nvSpPr>
        <p:spPr>
          <a:xfrm>
            <a:off x="2296650" y="1747600"/>
            <a:ext cx="4550700" cy="25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154" name="Google Shape;115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55" name="Google Shape;1155;p29"/>
          <p:cNvGrpSpPr/>
          <p:nvPr/>
        </p:nvGrpSpPr>
        <p:grpSpPr>
          <a:xfrm rot="10800000">
            <a:off x="-13" y="-1"/>
            <a:ext cx="9142584" cy="1688125"/>
            <a:chOff x="410450" y="2958175"/>
            <a:chExt cx="1976775" cy="365000"/>
          </a:xfrm>
        </p:grpSpPr>
        <p:sp>
          <p:nvSpPr>
            <p:cNvPr id="1156" name="Google Shape;1156;p2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29"/>
          <p:cNvGrpSpPr/>
          <p:nvPr/>
        </p:nvGrpSpPr>
        <p:grpSpPr>
          <a:xfrm flipH="1">
            <a:off x="80" y="3058317"/>
            <a:ext cx="2622438" cy="2085022"/>
            <a:chOff x="5005075" y="2239400"/>
            <a:chExt cx="749525" cy="595925"/>
          </a:xfrm>
        </p:grpSpPr>
        <p:sp>
          <p:nvSpPr>
            <p:cNvPr id="1184" name="Google Shape;1184;p2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8" name="Google Shape;1198;p29"/>
          <p:cNvGrpSpPr/>
          <p:nvPr/>
        </p:nvGrpSpPr>
        <p:grpSpPr>
          <a:xfrm>
            <a:off x="6519854" y="3058198"/>
            <a:ext cx="2622438" cy="2085022"/>
            <a:chOff x="5005075" y="2239400"/>
            <a:chExt cx="749525" cy="595925"/>
          </a:xfrm>
        </p:grpSpPr>
        <p:sp>
          <p:nvSpPr>
            <p:cNvPr id="1199" name="Google Shape;1199;p2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5" name="Google Shape;2275;p50"/>
          <p:cNvGrpSpPr/>
          <p:nvPr/>
        </p:nvGrpSpPr>
        <p:grpSpPr>
          <a:xfrm flipH="1">
            <a:off x="-11397" y="3441608"/>
            <a:ext cx="2140568" cy="1701902"/>
            <a:chOff x="5005075" y="2239400"/>
            <a:chExt cx="749525" cy="595925"/>
          </a:xfrm>
        </p:grpSpPr>
        <p:sp>
          <p:nvSpPr>
            <p:cNvPr id="2276" name="Google Shape;2276;p50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0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0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0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0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0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0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0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0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0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0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0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0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0" name="Google Shape;2290;p50"/>
          <p:cNvGrpSpPr/>
          <p:nvPr/>
        </p:nvGrpSpPr>
        <p:grpSpPr>
          <a:xfrm rot="-5400000">
            <a:off x="6764145" y="14501"/>
            <a:ext cx="2394066" cy="2365402"/>
            <a:chOff x="3884100" y="2447750"/>
            <a:chExt cx="843575" cy="833475"/>
          </a:xfrm>
        </p:grpSpPr>
        <p:sp>
          <p:nvSpPr>
            <p:cNvPr id="2291" name="Google Shape;2291;p5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1" name="Google Shape;2311;p50"/>
          <p:cNvGrpSpPr/>
          <p:nvPr/>
        </p:nvGrpSpPr>
        <p:grpSpPr>
          <a:xfrm rot="5400000" flipH="1">
            <a:off x="-14205" y="14501"/>
            <a:ext cx="2394066" cy="2365402"/>
            <a:chOff x="3884100" y="2447750"/>
            <a:chExt cx="843575" cy="833475"/>
          </a:xfrm>
        </p:grpSpPr>
        <p:sp>
          <p:nvSpPr>
            <p:cNvPr id="2312" name="Google Shape;2312;p5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2" name="Google Shape;2332;p50"/>
          <p:cNvGrpSpPr/>
          <p:nvPr/>
        </p:nvGrpSpPr>
        <p:grpSpPr>
          <a:xfrm>
            <a:off x="7014828" y="3441608"/>
            <a:ext cx="2140568" cy="1701902"/>
            <a:chOff x="5005075" y="2239400"/>
            <a:chExt cx="749525" cy="595925"/>
          </a:xfrm>
        </p:grpSpPr>
        <p:sp>
          <p:nvSpPr>
            <p:cNvPr id="2333" name="Google Shape;2333;p50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0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0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0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0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0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0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0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0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0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0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0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0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0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8" name="Google Shape;2348;p51"/>
          <p:cNvGrpSpPr/>
          <p:nvPr/>
        </p:nvGrpSpPr>
        <p:grpSpPr>
          <a:xfrm rot="5400000">
            <a:off x="-11417" y="3248433"/>
            <a:ext cx="1906480" cy="1883654"/>
            <a:chOff x="3884100" y="2447750"/>
            <a:chExt cx="843575" cy="833475"/>
          </a:xfrm>
        </p:grpSpPr>
        <p:sp>
          <p:nvSpPr>
            <p:cNvPr id="2349" name="Google Shape;2349;p5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9" name="Google Shape;2369;p51"/>
          <p:cNvGrpSpPr/>
          <p:nvPr/>
        </p:nvGrpSpPr>
        <p:grpSpPr>
          <a:xfrm rot="5400000">
            <a:off x="6561538" y="2566414"/>
            <a:ext cx="1412219" cy="3741959"/>
            <a:chOff x="2771175" y="2473050"/>
            <a:chExt cx="613475" cy="1625525"/>
          </a:xfrm>
        </p:grpSpPr>
        <p:sp>
          <p:nvSpPr>
            <p:cNvPr id="2370" name="Google Shape;2370;p51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1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1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1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1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1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1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1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1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1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1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1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1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1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1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5" name="Google Shape;2385;p51"/>
          <p:cNvGrpSpPr/>
          <p:nvPr/>
        </p:nvGrpSpPr>
        <p:grpSpPr>
          <a:xfrm rot="-5400000">
            <a:off x="1164863" y="-1183736"/>
            <a:ext cx="1412219" cy="3741959"/>
            <a:chOff x="2771175" y="2473050"/>
            <a:chExt cx="613475" cy="1625525"/>
          </a:xfrm>
        </p:grpSpPr>
        <p:sp>
          <p:nvSpPr>
            <p:cNvPr id="2386" name="Google Shape;2386;p51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1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1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1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1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1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1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1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1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1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1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1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1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1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1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1" name="Google Shape;2401;p51"/>
          <p:cNvGrpSpPr/>
          <p:nvPr/>
        </p:nvGrpSpPr>
        <p:grpSpPr>
          <a:xfrm rot="-5400000">
            <a:off x="7235008" y="6008"/>
            <a:ext cx="1906480" cy="1883654"/>
            <a:chOff x="3884100" y="2447750"/>
            <a:chExt cx="843575" cy="833475"/>
          </a:xfrm>
        </p:grpSpPr>
        <p:sp>
          <p:nvSpPr>
            <p:cNvPr id="2402" name="Google Shape;2402;p5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52"/>
          <p:cNvGrpSpPr/>
          <p:nvPr/>
        </p:nvGrpSpPr>
        <p:grpSpPr>
          <a:xfrm>
            <a:off x="5942652" y="1337208"/>
            <a:ext cx="3201535" cy="3808729"/>
            <a:chOff x="5588175" y="1772375"/>
            <a:chExt cx="1282050" cy="1525200"/>
          </a:xfrm>
        </p:grpSpPr>
        <p:sp>
          <p:nvSpPr>
            <p:cNvPr id="2424" name="Google Shape;2424;p52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2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2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2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2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2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2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2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2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2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2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2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2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2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2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2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2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2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2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2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52"/>
          <p:cNvGrpSpPr/>
          <p:nvPr/>
        </p:nvGrpSpPr>
        <p:grpSpPr>
          <a:xfrm flipH="1">
            <a:off x="2" y="1337208"/>
            <a:ext cx="3201535" cy="3808729"/>
            <a:chOff x="5588175" y="1772375"/>
            <a:chExt cx="1282050" cy="1525200"/>
          </a:xfrm>
        </p:grpSpPr>
        <p:sp>
          <p:nvSpPr>
            <p:cNvPr id="2445" name="Google Shape;2445;p52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2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2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2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2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2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2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2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2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2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2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2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2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2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2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2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2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2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2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53"/>
          <p:cNvGrpSpPr/>
          <p:nvPr/>
        </p:nvGrpSpPr>
        <p:grpSpPr>
          <a:xfrm rot="10800000">
            <a:off x="6601605" y="2277807"/>
            <a:ext cx="2542400" cy="2865695"/>
            <a:chOff x="551550" y="1218425"/>
            <a:chExt cx="1388000" cy="1564500"/>
          </a:xfrm>
        </p:grpSpPr>
        <p:sp>
          <p:nvSpPr>
            <p:cNvPr id="2467" name="Google Shape;2467;p5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4" name="Google Shape;2484;p53"/>
          <p:cNvGrpSpPr/>
          <p:nvPr/>
        </p:nvGrpSpPr>
        <p:grpSpPr>
          <a:xfrm>
            <a:off x="5" y="-43"/>
            <a:ext cx="2542400" cy="2865695"/>
            <a:chOff x="551550" y="1218425"/>
            <a:chExt cx="1388000" cy="1564500"/>
          </a:xfrm>
        </p:grpSpPr>
        <p:sp>
          <p:nvSpPr>
            <p:cNvPr id="2485" name="Google Shape;2485;p5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7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61"/>
          <p:cNvSpPr txBox="1">
            <a:spLocks noGrp="1"/>
          </p:cNvSpPr>
          <p:nvPr>
            <p:ph type="ctrTitle"/>
          </p:nvPr>
        </p:nvSpPr>
        <p:spPr>
          <a:xfrm>
            <a:off x="1518000" y="1277264"/>
            <a:ext cx="61080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dirty="0"/>
              <a:t>Base de dados para gestão de eventos</a:t>
            </a:r>
            <a:endParaRPr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83CFF9-0400-C7DB-34CB-2808F0BA9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5922" y="3420784"/>
            <a:ext cx="5052155" cy="359100"/>
          </a:xfrm>
        </p:spPr>
        <p:txBody>
          <a:bodyPr/>
          <a:lstStyle/>
          <a:p>
            <a:r>
              <a:rPr lang="pt-PT" dirty="0"/>
              <a:t>Rafael Vilaça-107476   Diogo Silva-107647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6DCAAD-D00A-46FF-B8F1-0AB6ECF5623E}"/>
              </a:ext>
            </a:extLst>
          </p:cNvPr>
          <p:cNvSpPr txBox="1"/>
          <p:nvPr/>
        </p:nvSpPr>
        <p:spPr>
          <a:xfrm>
            <a:off x="200722" y="4186839"/>
            <a:ext cx="314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BD</a:t>
            </a:r>
          </a:p>
          <a:p>
            <a:r>
              <a:rPr lang="pt-PT" dirty="0">
                <a:solidFill>
                  <a:schemeClr val="tx1"/>
                </a:solidFill>
              </a:rPr>
              <a:t>P5-G9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Use Cases</a:t>
            </a:r>
            <a:endParaRPr dirty="0"/>
          </a:p>
        </p:txBody>
      </p:sp>
      <p:sp>
        <p:nvSpPr>
          <p:cNvPr id="2606" name="Google Shape;2606;p62"/>
          <p:cNvSpPr txBox="1">
            <a:spLocks noGrp="1"/>
          </p:cNvSpPr>
          <p:nvPr>
            <p:ph type="body" idx="1"/>
          </p:nvPr>
        </p:nvSpPr>
        <p:spPr>
          <a:xfrm>
            <a:off x="720000" y="1788257"/>
            <a:ext cx="7704000" cy="225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800" dirty="0"/>
              <a:t>Manter um registo das compras de bilhetes dos eventos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800" dirty="0"/>
              <a:t>Armazenar a agenda de um evento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800" dirty="0"/>
              <a:t>Armazenar informações sobre os performers/workshops dos eventos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800" dirty="0"/>
              <a:t>Guardar informação sobre todas as localizações possíveis para um evento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800" dirty="0"/>
              <a:t>Gerir organizadores ,patrocinadores e fornecedores dos eventos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78"/>
          <p:cNvSpPr txBox="1">
            <a:spLocks noGrp="1"/>
          </p:cNvSpPr>
          <p:nvPr>
            <p:ph type="subTitle" idx="1"/>
          </p:nvPr>
        </p:nvSpPr>
        <p:spPr>
          <a:xfrm>
            <a:off x="2296650" y="1747600"/>
            <a:ext cx="4550700" cy="742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PT" sz="3600" dirty="0"/>
              <a:t>Windows </a:t>
            </a:r>
            <a:r>
              <a:rPr lang="pt-PT" sz="3600" dirty="0" err="1"/>
              <a:t>Forms</a:t>
            </a:r>
            <a:endParaRPr sz="3600" dirty="0"/>
          </a:p>
        </p:txBody>
      </p:sp>
      <p:sp>
        <p:nvSpPr>
          <p:cNvPr id="2802" name="Google Shape;2802;p7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Tecnologia Usada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13666-14F7-C984-DDC3-F4B2F53C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96342"/>
            <a:ext cx="7704000" cy="572700"/>
          </a:xfrm>
        </p:spPr>
        <p:txBody>
          <a:bodyPr/>
          <a:lstStyle/>
          <a:p>
            <a:r>
              <a:rPr lang="pt-PT" dirty="0"/>
              <a:t>Diagrama E/R</a:t>
            </a:r>
          </a:p>
        </p:txBody>
      </p:sp>
      <p:pic>
        <p:nvPicPr>
          <p:cNvPr id="4" name="Imagem 3" descr="Uma imagem com desenho, esboço, diagrama, texto&#10;&#10;Descrição gerada automaticamente">
            <a:extLst>
              <a:ext uri="{FF2B5EF4-FFF2-40B4-BE49-F238E27FC236}">
                <a16:creationId xmlns:a16="http://schemas.microsoft.com/office/drawing/2014/main" id="{919F6E1F-D0CB-C785-328C-D0D40096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72" y="980089"/>
            <a:ext cx="2948853" cy="39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2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p122"/>
          <p:cNvSpPr txBox="1">
            <a:spLocks noGrp="1"/>
          </p:cNvSpPr>
          <p:nvPr>
            <p:ph type="title"/>
          </p:nvPr>
        </p:nvSpPr>
        <p:spPr>
          <a:xfrm>
            <a:off x="720000" y="1402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Modelo Relacional</a:t>
            </a:r>
            <a:endParaRPr dirty="0"/>
          </a:p>
        </p:txBody>
      </p:sp>
      <p:pic>
        <p:nvPicPr>
          <p:cNvPr id="3" name="Imagem 2" descr="Uma imagem com texto, captura de ecrã, Paralelo, diagrama&#10;&#10;Descrição gerada automaticamente">
            <a:extLst>
              <a:ext uri="{FF2B5EF4-FFF2-40B4-BE49-F238E27FC236}">
                <a16:creationId xmlns:a16="http://schemas.microsoft.com/office/drawing/2014/main" id="{A920E46F-6DC3-BD9F-85DD-0917859FC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051" y="863753"/>
            <a:ext cx="4683898" cy="40503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06C11-B6F7-84CD-2663-D1D8CC0D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8595"/>
            <a:ext cx="7704000" cy="572700"/>
          </a:xfrm>
        </p:spPr>
        <p:txBody>
          <a:bodyPr/>
          <a:lstStyle/>
          <a:p>
            <a:r>
              <a:rPr lang="pt-PT" dirty="0" err="1"/>
              <a:t>Stored</a:t>
            </a:r>
            <a:r>
              <a:rPr lang="pt-PT" dirty="0"/>
              <a:t> </a:t>
            </a:r>
            <a:r>
              <a:rPr lang="pt-PT" dirty="0" err="1"/>
              <a:t>Procedures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7FB6D6-C7B2-C5D1-3C6B-612E0F3C2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7" y="1171951"/>
            <a:ext cx="4516414" cy="11720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6A94C6A-D359-1F37-65C1-6AFA3A6F8A5F}"/>
              </a:ext>
            </a:extLst>
          </p:cNvPr>
          <p:cNvSpPr txBox="1"/>
          <p:nvPr/>
        </p:nvSpPr>
        <p:spPr>
          <a:xfrm>
            <a:off x="613147" y="824358"/>
            <a:ext cx="443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SP para </a:t>
            </a:r>
            <a:r>
              <a:rPr lang="pt-PT" dirty="0" err="1">
                <a:solidFill>
                  <a:schemeClr val="tx1"/>
                </a:solidFill>
              </a:rPr>
              <a:t>eleminar</a:t>
            </a:r>
            <a:r>
              <a:rPr lang="pt-PT" dirty="0">
                <a:solidFill>
                  <a:schemeClr val="tx1"/>
                </a:solidFill>
              </a:rPr>
              <a:t> um </a:t>
            </a:r>
            <a:r>
              <a:rPr lang="pt-PT" dirty="0" err="1">
                <a:solidFill>
                  <a:schemeClr val="tx1"/>
                </a:solidFill>
              </a:rPr>
              <a:t>location</a:t>
            </a:r>
            <a:r>
              <a:rPr lang="pt-PT" dirty="0">
                <a:solidFill>
                  <a:schemeClr val="tx1"/>
                </a:solidFill>
              </a:rPr>
              <a:t> da base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BA2D70B-4F8B-C827-0DD3-BF6D9AF66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35" y="3354821"/>
            <a:ext cx="7699051" cy="81432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B73AD0C-D731-985A-FF5B-143475C367D1}"/>
              </a:ext>
            </a:extLst>
          </p:cNvPr>
          <p:cNvSpPr txBox="1"/>
          <p:nvPr/>
        </p:nvSpPr>
        <p:spPr>
          <a:xfrm>
            <a:off x="397557" y="3015535"/>
            <a:ext cx="4732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SP para dar </a:t>
            </a:r>
            <a:r>
              <a:rPr lang="pt-PT" dirty="0" err="1">
                <a:solidFill>
                  <a:schemeClr val="tx1"/>
                </a:solidFill>
              </a:rPr>
              <a:t>udpate</a:t>
            </a:r>
            <a:r>
              <a:rPr lang="pt-PT" dirty="0">
                <a:solidFill>
                  <a:schemeClr val="tx1"/>
                </a:solidFill>
              </a:rPr>
              <a:t> ás informações de um </a:t>
            </a:r>
            <a:r>
              <a:rPr lang="pt-PT" dirty="0" err="1">
                <a:solidFill>
                  <a:schemeClr val="tx1"/>
                </a:solidFill>
              </a:rPr>
              <a:t>event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3C3EA9-482F-F51D-624C-4636F95FAEFC}"/>
              </a:ext>
            </a:extLst>
          </p:cNvPr>
          <p:cNvSpPr txBox="1"/>
          <p:nvPr/>
        </p:nvSpPr>
        <p:spPr>
          <a:xfrm>
            <a:off x="470835" y="4334887"/>
            <a:ext cx="7788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Foram feitas ainda SP para dar </a:t>
            </a:r>
            <a:r>
              <a:rPr lang="pt-PT" dirty="0" err="1">
                <a:solidFill>
                  <a:schemeClr val="tx1"/>
                </a:solidFill>
              </a:rPr>
              <a:t>update</a:t>
            </a:r>
            <a:r>
              <a:rPr lang="pt-PT" dirty="0">
                <a:solidFill>
                  <a:schemeClr val="tx1"/>
                </a:solidFill>
              </a:rPr>
              <a:t> a uma </a:t>
            </a:r>
            <a:r>
              <a:rPr lang="pt-PT" dirty="0" err="1">
                <a:solidFill>
                  <a:schemeClr val="tx1"/>
                </a:solidFill>
              </a:rPr>
              <a:t>location</a:t>
            </a:r>
            <a:r>
              <a:rPr lang="pt-PT" dirty="0">
                <a:solidFill>
                  <a:schemeClr val="tx1"/>
                </a:solidFill>
              </a:rPr>
              <a:t> ,ad ,</a:t>
            </a:r>
            <a:r>
              <a:rPr lang="pt-PT" dirty="0" err="1">
                <a:solidFill>
                  <a:schemeClr val="tx1"/>
                </a:solidFill>
              </a:rPr>
              <a:t>schedule</a:t>
            </a:r>
            <a:r>
              <a:rPr lang="pt-PT" dirty="0">
                <a:solidFill>
                  <a:schemeClr val="tx1"/>
                </a:solidFill>
              </a:rPr>
              <a:t> ,</a:t>
            </a:r>
            <a:r>
              <a:rPr lang="pt-PT" dirty="0" err="1">
                <a:solidFill>
                  <a:schemeClr val="tx1"/>
                </a:solidFill>
              </a:rPr>
              <a:t>client</a:t>
            </a:r>
            <a:r>
              <a:rPr lang="pt-PT" dirty="0">
                <a:solidFill>
                  <a:schemeClr val="tx1"/>
                </a:solidFill>
              </a:rPr>
              <a:t> e a uma sale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0CF28D-DE3B-218A-67CE-DB473AA44CDA}"/>
              </a:ext>
            </a:extLst>
          </p:cNvPr>
          <p:cNvSpPr txBox="1"/>
          <p:nvPr/>
        </p:nvSpPr>
        <p:spPr>
          <a:xfrm>
            <a:off x="545176" y="2375534"/>
            <a:ext cx="7917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Foram feitos ainda SP para eliminar de um </a:t>
            </a:r>
            <a:r>
              <a:rPr lang="pt-PT" dirty="0" err="1">
                <a:solidFill>
                  <a:schemeClr val="tx1"/>
                </a:solidFill>
              </a:rPr>
              <a:t>event</a:t>
            </a:r>
            <a:r>
              <a:rPr lang="pt-PT" dirty="0">
                <a:solidFill>
                  <a:schemeClr val="tx1"/>
                </a:solidFill>
              </a:rPr>
              <a:t>, sale ,ad ,</a:t>
            </a:r>
            <a:r>
              <a:rPr lang="pt-PT" dirty="0" err="1">
                <a:solidFill>
                  <a:schemeClr val="tx1"/>
                </a:solidFill>
              </a:rPr>
              <a:t>schedule</a:t>
            </a:r>
            <a:r>
              <a:rPr lang="pt-PT" dirty="0">
                <a:solidFill>
                  <a:schemeClr val="tx1"/>
                </a:solidFill>
              </a:rPr>
              <a:t> ,</a:t>
            </a:r>
            <a:r>
              <a:rPr lang="pt-PT" dirty="0" err="1">
                <a:solidFill>
                  <a:schemeClr val="tx1"/>
                </a:solidFill>
              </a:rPr>
              <a:t>client</a:t>
            </a:r>
            <a:r>
              <a:rPr lang="pt-PT" dirty="0">
                <a:solidFill>
                  <a:schemeClr val="tx1"/>
                </a:solidFill>
              </a:rPr>
              <a:t> , </a:t>
            </a:r>
          </a:p>
        </p:txBody>
      </p:sp>
    </p:spTree>
    <p:extLst>
      <p:ext uri="{BB962C8B-B14F-4D97-AF65-F5344CB8AC3E}">
        <p14:creationId xmlns:p14="http://schemas.microsoft.com/office/powerpoint/2010/main" val="149310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2F833-88F2-7856-6D2E-D315B4EB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Defined</a:t>
            </a:r>
            <a:r>
              <a:rPr lang="pt-PT" dirty="0"/>
              <a:t> </a:t>
            </a:r>
            <a:r>
              <a:rPr lang="pt-PT" dirty="0" err="1"/>
              <a:t>Functions</a:t>
            </a:r>
            <a:r>
              <a:rPr lang="pt-PT" dirty="0"/>
              <a:t>(UDF)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95A523-1FD8-5526-8391-0C9278AEC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52" y="1553736"/>
            <a:ext cx="3379338" cy="277990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4DAD65F-F407-607A-57CD-973D7D9417E7}"/>
              </a:ext>
            </a:extLst>
          </p:cNvPr>
          <p:cNvSpPr txBox="1"/>
          <p:nvPr/>
        </p:nvSpPr>
        <p:spPr>
          <a:xfrm>
            <a:off x="369872" y="1204331"/>
            <a:ext cx="333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Calcular o </a:t>
            </a:r>
            <a:r>
              <a:rPr lang="pt-PT" dirty="0" err="1">
                <a:solidFill>
                  <a:schemeClr val="tx1"/>
                </a:solidFill>
              </a:rPr>
              <a:t>profit</a:t>
            </a:r>
            <a:r>
              <a:rPr lang="pt-PT" dirty="0">
                <a:solidFill>
                  <a:schemeClr val="tx1"/>
                </a:solidFill>
              </a:rPr>
              <a:t> de um </a:t>
            </a:r>
            <a:r>
              <a:rPr lang="pt-PT" dirty="0" err="1">
                <a:solidFill>
                  <a:schemeClr val="tx1"/>
                </a:solidFill>
              </a:rPr>
              <a:t>event</a:t>
            </a: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2149FF-62C3-B429-12E9-62F236274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322" y="1991106"/>
            <a:ext cx="5196468" cy="95258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FA24057-36D8-34B7-5FCC-021ED591984E}"/>
              </a:ext>
            </a:extLst>
          </p:cNvPr>
          <p:cNvSpPr txBox="1"/>
          <p:nvPr/>
        </p:nvSpPr>
        <p:spPr>
          <a:xfrm>
            <a:off x="4170556" y="3144645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Obter todos os </a:t>
            </a:r>
            <a:r>
              <a:rPr lang="pt-PT" dirty="0" err="1">
                <a:solidFill>
                  <a:schemeClr val="tx1"/>
                </a:solidFill>
              </a:rPr>
              <a:t>events</a:t>
            </a:r>
            <a:r>
              <a:rPr lang="pt-PT" dirty="0">
                <a:solidFill>
                  <a:schemeClr val="tx1"/>
                </a:solidFill>
              </a:rPr>
              <a:t> numa </a:t>
            </a:r>
            <a:r>
              <a:rPr lang="pt-PT" dirty="0" err="1">
                <a:solidFill>
                  <a:schemeClr val="tx1"/>
                </a:solidFill>
              </a:rPr>
              <a:t>location</a:t>
            </a:r>
            <a:r>
              <a:rPr lang="pt-PT" dirty="0">
                <a:solidFill>
                  <a:schemeClr val="tx1"/>
                </a:solidFill>
              </a:rPr>
              <a:t>, sabendo o nome </a:t>
            </a:r>
          </a:p>
        </p:txBody>
      </p:sp>
    </p:spTree>
    <p:extLst>
      <p:ext uri="{BB962C8B-B14F-4D97-AF65-F5344CB8AC3E}">
        <p14:creationId xmlns:p14="http://schemas.microsoft.com/office/powerpoint/2010/main" val="283090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4DC37-A191-CADB-B963-7FF47F5A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192264"/>
            <a:ext cx="7704000" cy="572700"/>
          </a:xfrm>
        </p:spPr>
        <p:txBody>
          <a:bodyPr/>
          <a:lstStyle/>
          <a:p>
            <a:r>
              <a:rPr lang="pt-PT" dirty="0" err="1"/>
              <a:t>Triggers</a:t>
            </a:r>
            <a:endParaRPr lang="pt-PT" dirty="0"/>
          </a:p>
        </p:txBody>
      </p:sp>
      <p:pic>
        <p:nvPicPr>
          <p:cNvPr id="4" name="Imagem 3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5925FAAE-BFB5-0E2C-CA84-DC007A59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13" y="951122"/>
            <a:ext cx="4312259" cy="37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3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436C-EF62-CB16-CF26-DD122E5C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33513"/>
            <a:ext cx="7704000" cy="572700"/>
          </a:xfrm>
        </p:spPr>
        <p:txBody>
          <a:bodyPr/>
          <a:lstStyle/>
          <a:p>
            <a:r>
              <a:rPr lang="pt-P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75641998"/>
      </p:ext>
    </p:extLst>
  </p:cSld>
  <p:clrMapOvr>
    <a:masterClrMapping/>
  </p:clrMapOvr>
</p:sld>
</file>

<file path=ppt/theme/theme1.xml><?xml version="1.0" encoding="utf-8"?>
<a:theme xmlns:a="http://schemas.openxmlformats.org/drawingml/2006/main" name="Database Project Proposal XL by Slidesgo">
  <a:themeElements>
    <a:clrScheme name="Simple Light">
      <a:dk1>
        <a:srgbClr val="FFFFFF"/>
      </a:dk1>
      <a:lt1>
        <a:srgbClr val="312962"/>
      </a:lt1>
      <a:dk2>
        <a:srgbClr val="24243E"/>
      </a:dk2>
      <a:lt2>
        <a:srgbClr val="115CF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Apresentação no Ecrã (16:9)</PresentationFormat>
  <Paragraphs>27</Paragraphs>
  <Slides>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DM Sans</vt:lpstr>
      <vt:lpstr>Open Sans</vt:lpstr>
      <vt:lpstr>Roboto Condensed Light</vt:lpstr>
      <vt:lpstr>Arial</vt:lpstr>
      <vt:lpstr>Poppins</vt:lpstr>
      <vt:lpstr>Database Project Proposal XL by Slidesgo</vt:lpstr>
      <vt:lpstr>Base de dados para gestão de eventos</vt:lpstr>
      <vt:lpstr>Use Cases</vt:lpstr>
      <vt:lpstr>Tecnologia Usada</vt:lpstr>
      <vt:lpstr>Diagrama E/R</vt:lpstr>
      <vt:lpstr>Modelo Relacional</vt:lpstr>
      <vt:lpstr>Stored Procedures</vt:lpstr>
      <vt:lpstr>User Defined Functions(UDF)</vt:lpstr>
      <vt:lpstr>Triggers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dados para gestão de eventos</dc:title>
  <cp:lastModifiedBy>Diogo Silva</cp:lastModifiedBy>
  <cp:revision>1</cp:revision>
  <dcterms:modified xsi:type="dcterms:W3CDTF">2023-06-01T00:40:43Z</dcterms:modified>
</cp:coreProperties>
</file>