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DD47DA5-0E60-BDA8-8E9D-A132DDA1E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7" t="14537" r="13086" b="22693"/>
          <a:stretch/>
        </p:blipFill>
        <p:spPr>
          <a:xfrm>
            <a:off x="688769" y="688769"/>
            <a:ext cx="6947065" cy="5472006"/>
          </a:xfrm>
        </p:spPr>
      </p:pic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565059"/>
              </p:ext>
            </p:extLst>
          </p:nvPr>
        </p:nvGraphicFramePr>
        <p:xfrm>
          <a:off x="581891" y="982475"/>
          <a:ext cx="11329060" cy="5263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em gravar.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Qtd Estoque só devem aceitar valores inteiros ao digitar.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051620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[Qtd 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</a:t>
                      </a:r>
                      <a:r>
                        <a:rPr lang="pt-BR" dirty="0" err="1"/>
                        <a:t>qtd</a:t>
                      </a:r>
                      <a:r>
                        <a:rPr lang="pt-BR" dirty="0"/>
                        <a:t> estoque só deve aceitar valores inteiros e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Reginaldo Reis</cp:lastModifiedBy>
  <cp:revision>1</cp:revision>
  <dcterms:created xsi:type="dcterms:W3CDTF">2023-12-11T13:39:18Z</dcterms:created>
  <dcterms:modified xsi:type="dcterms:W3CDTF">2023-12-11T14:03:43Z</dcterms:modified>
</cp:coreProperties>
</file>