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11adc1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11adc1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21df332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21df332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211adc1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211adc1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1df332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1df332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5c9ca08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5c9ca08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1df332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1df332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701ea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3701ea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afaLBB/semana_prof_2021.1" TargetMode="External"/><Relationship Id="rId4" Type="http://schemas.openxmlformats.org/officeDocument/2006/relationships/hyperlink" Target="mailto:rafaelalais18@hotmail.com" TargetMode="External"/><Relationship Id="rId5" Type="http://schemas.openxmlformats.org/officeDocument/2006/relationships/hyperlink" Target="https://www.linkedin.com/in/rafaela-barbosa-47a687144/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-22175" y="3764500"/>
            <a:ext cx="4153800" cy="12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VISÃO </a:t>
            </a:r>
            <a:endParaRPr b="1" sz="33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COMPUTACIONAL</a:t>
            </a:r>
            <a:endParaRPr b="1" sz="33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57450" y="812725"/>
            <a:ext cx="3985500" cy="3963900"/>
          </a:xfrm>
          <a:prstGeom prst="rect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618125" y="1064700"/>
            <a:ext cx="3837000" cy="3963900"/>
          </a:xfrm>
          <a:prstGeom prst="rect">
            <a:avLst/>
          </a:prstGeom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Rafaela Barbosa.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Engenheira de Controle e automação.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Mestranda em engenharia da computação com foco em visão computacional;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Atualmente engenheira de visão computacional na Senfio (@sejasenfio).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50375" y="3688300"/>
            <a:ext cx="3704100" cy="12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APRESENTAÇÃO</a:t>
            </a:r>
            <a:endParaRPr b="1" sz="33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025" y="152400"/>
            <a:ext cx="1483575" cy="14558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860975" y="1421075"/>
            <a:ext cx="238500" cy="1872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860975" y="1905575"/>
            <a:ext cx="238500" cy="1872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860975" y="2679625"/>
            <a:ext cx="238500" cy="1872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860975" y="3794300"/>
            <a:ext cx="238500" cy="1872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5100" y="3840700"/>
            <a:ext cx="4101900" cy="12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O QUE É </a:t>
            </a:r>
            <a:r>
              <a:rPr b="1" lang="pt-BR" sz="32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VISÃO </a:t>
            </a:r>
            <a:endParaRPr b="1" sz="32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COMPUTACIONAL?</a:t>
            </a:r>
            <a:endParaRPr b="1" sz="32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25" y="277775"/>
            <a:ext cx="6151200" cy="46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pt-BR" sz="3500">
                <a:solidFill>
                  <a:srgbClr val="6FA8DC"/>
                </a:solidFill>
                <a:latin typeface="Impact"/>
                <a:ea typeface="Impact"/>
                <a:cs typeface="Impact"/>
                <a:sym typeface="Impact"/>
              </a:rPr>
              <a:t>Entendendo o que é visão computacional</a:t>
            </a:r>
            <a:endParaRPr b="1" sz="3500">
              <a:solidFill>
                <a:srgbClr val="6FA8DC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FA8DC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356" y="1304725"/>
            <a:ext cx="4747695" cy="32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3625" y="1698350"/>
            <a:ext cx="4173975" cy="32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0649" y="1850750"/>
            <a:ext cx="5119950" cy="28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5662" y="1294316"/>
            <a:ext cx="6232675" cy="377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2050" y="2125488"/>
            <a:ext cx="4920043" cy="22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308000"/>
            <a:ext cx="3837000" cy="46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29"/>
              <a:t>Detecção </a:t>
            </a:r>
            <a:endParaRPr b="1" sz="19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◦ Contar quantas pessoas estão no ambiente;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◦ contar quantas pessoas estão utilizando  máscaras;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◦ controle de tráfego em rodovias;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◦ obter o tamanho de um objeto, 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◦ detecção de sorrisos em câmeras/ajuste de foco.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29"/>
              <a:t>Reconhecimento </a:t>
            </a:r>
            <a:endParaRPr b="1" sz="19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◦ Desbloqueio do celular;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◦ sistemas de segurança;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◦ validação em cursos on-line, e;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◦ identificar bandidos.</a:t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65100" y="3840700"/>
            <a:ext cx="4101900" cy="12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Detecção x reconhecimento</a:t>
            </a:r>
            <a:endParaRPr b="1" sz="32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4745825" y="8839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acordo com o apresentado em WEEKS (1996), uma seqüência de ações para aquisição e processamento de uma imagem pode ser expressa conforme a representação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3816" r="44113" t="20159"/>
          <a:stretch/>
        </p:blipFill>
        <p:spPr>
          <a:xfrm>
            <a:off x="4839550" y="2393575"/>
            <a:ext cx="4045199" cy="7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5">
            <a:alphaModFix/>
          </a:blip>
          <a:srcRect b="0" l="54723" r="6315" t="19620"/>
          <a:stretch/>
        </p:blipFill>
        <p:spPr>
          <a:xfrm>
            <a:off x="5265336" y="3338200"/>
            <a:ext cx="3006174" cy="7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400800" y="4910400"/>
            <a:ext cx="492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WEEKS, Arthur R. Fundamentals</a:t>
            </a:r>
            <a:r>
              <a:rPr lang="pt-BR" sz="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</a:rPr>
              <a:t>of electronic image processing. SPIE Optical Engineering Press, 1996.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939500" y="17146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Link para acessar os materiais da apresentação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Github: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https://github.com/RafaLBB/semana_prof_2021.1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Contato: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rafaelalais18@hotmail.com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https://www.linkedin.com/in/rafaela-barbosa-47a687144/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8025" y="152400"/>
            <a:ext cx="1483575" cy="145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65100" y="3840700"/>
            <a:ext cx="4101900" cy="11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OBRIGADA!</a:t>
            </a:r>
            <a:endParaRPr b="1" sz="32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