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1EEC4-C28D-41D9-A33C-FD664E10FF35}" v="87" dt="2022-11-17T23:08:18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cena" userId="88fa8853b2588edb" providerId="Windows Live" clId="Web-{1341EEC4-C28D-41D9-A33C-FD664E10FF35}"/>
    <pc:docChg chg="addSld modSld">
      <pc:chgData name="Rafael Macena" userId="88fa8853b2588edb" providerId="Windows Live" clId="Web-{1341EEC4-C28D-41D9-A33C-FD664E10FF35}" dt="2022-11-17T23:08:21.588" v="89"/>
      <pc:docMkLst>
        <pc:docMk/>
      </pc:docMkLst>
      <pc:sldChg chg="addSp modSp mod setBg">
        <pc:chgData name="Rafael Macena" userId="88fa8853b2588edb" providerId="Windows Live" clId="Web-{1341EEC4-C28D-41D9-A33C-FD664E10FF35}" dt="2022-11-17T22:41:36.647" v="38" actId="20577"/>
        <pc:sldMkLst>
          <pc:docMk/>
          <pc:sldMk cId="2979223466" sldId="256"/>
        </pc:sldMkLst>
        <pc:spChg chg="mod">
          <ac:chgData name="Rafael Macena" userId="88fa8853b2588edb" providerId="Windows Live" clId="Web-{1341EEC4-C28D-41D9-A33C-FD664E10FF35}" dt="2022-11-17T22:41:19.756" v="8" actId="20577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Rafael Macena" userId="88fa8853b2588edb" providerId="Windows Live" clId="Web-{1341EEC4-C28D-41D9-A33C-FD664E10FF35}" dt="2022-11-17T22:41:36.647" v="38" actId="20577"/>
          <ac:spMkLst>
            <pc:docMk/>
            <pc:sldMk cId="2979223466" sldId="256"/>
            <ac:spMk id="3" creationId="{00000000-0000-0000-0000-000000000000}"/>
          </ac:spMkLst>
        </pc:spChg>
        <pc:picChg chg="add mod">
          <ac:chgData name="Rafael Macena" userId="88fa8853b2588edb" providerId="Windows Live" clId="Web-{1341EEC4-C28D-41D9-A33C-FD664E10FF35}" dt="2022-11-17T22:41:10.802" v="5"/>
          <ac:picMkLst>
            <pc:docMk/>
            <pc:sldMk cId="2979223466" sldId="256"/>
            <ac:picMk id="4" creationId="{ED16D2A2-75F7-FDD8-FBA0-1E856B85FCF4}"/>
          </ac:picMkLst>
        </pc:picChg>
      </pc:sldChg>
      <pc:sldChg chg="addSp delSp modSp new mod setBg">
        <pc:chgData name="Rafael Macena" userId="88fa8853b2588edb" providerId="Windows Live" clId="Web-{1341EEC4-C28D-41D9-A33C-FD664E10FF35}" dt="2022-11-17T22:51:40.879" v="51"/>
        <pc:sldMkLst>
          <pc:docMk/>
          <pc:sldMk cId="2619551474" sldId="257"/>
        </pc:sldMkLst>
        <pc:spChg chg="add del">
          <ac:chgData name="Rafael Macena" userId="88fa8853b2588edb" providerId="Windows Live" clId="Web-{1341EEC4-C28D-41D9-A33C-FD664E10FF35}" dt="2022-11-17T22:51:40.879" v="50"/>
          <ac:spMkLst>
            <pc:docMk/>
            <pc:sldMk cId="2619551474" sldId="257"/>
            <ac:spMk id="7" creationId="{D82A7942-5631-47FC-9908-0E14371AEFDD}"/>
          </ac:spMkLst>
        </pc:spChg>
        <pc:spChg chg="add">
          <ac:chgData name="Rafael Macena" userId="88fa8853b2588edb" providerId="Windows Live" clId="Web-{1341EEC4-C28D-41D9-A33C-FD664E10FF35}" dt="2022-11-17T22:51:40.879" v="51"/>
          <ac:spMkLst>
            <pc:docMk/>
            <pc:sldMk cId="2619551474" sldId="257"/>
            <ac:spMk id="9" creationId="{F06FA664-001A-4DAF-9837-CCBCD5DAE9EE}"/>
          </ac:spMkLst>
        </pc:spChg>
        <pc:spChg chg="add">
          <ac:chgData name="Rafael Macena" userId="88fa8853b2588edb" providerId="Windows Live" clId="Web-{1341EEC4-C28D-41D9-A33C-FD664E10FF35}" dt="2022-11-17T22:51:40.879" v="51"/>
          <ac:spMkLst>
            <pc:docMk/>
            <pc:sldMk cId="2619551474" sldId="257"/>
            <ac:spMk id="10" creationId="{4D3E83A4-5366-42B8-9E9E-2378A9446E4C}"/>
          </ac:spMkLst>
        </pc:spChg>
        <pc:picChg chg="add mod">
          <ac:chgData name="Rafael Macena" userId="88fa8853b2588edb" providerId="Windows Live" clId="Web-{1341EEC4-C28D-41D9-A33C-FD664E10FF35}" dt="2022-11-17T22:51:40.879" v="51"/>
          <ac:picMkLst>
            <pc:docMk/>
            <pc:sldMk cId="2619551474" sldId="257"/>
            <ac:picMk id="2" creationId="{42E4041E-AE9E-69C3-25E8-9DBC4AE98212}"/>
          </ac:picMkLst>
        </pc:picChg>
      </pc:sldChg>
      <pc:sldChg chg="addSp delSp modSp new">
        <pc:chgData name="Rafael Macena" userId="88fa8853b2588edb" providerId="Windows Live" clId="Web-{1341EEC4-C28D-41D9-A33C-FD664E10FF35}" dt="2022-11-17T22:52:52.255" v="64" actId="1076"/>
        <pc:sldMkLst>
          <pc:docMk/>
          <pc:sldMk cId="3953645884" sldId="258"/>
        </pc:sldMkLst>
        <pc:picChg chg="add del mod">
          <ac:chgData name="Rafael Macena" userId="88fa8853b2588edb" providerId="Windows Live" clId="Web-{1341EEC4-C28D-41D9-A33C-FD664E10FF35}" dt="2022-11-17T22:52:22.098" v="58"/>
          <ac:picMkLst>
            <pc:docMk/>
            <pc:sldMk cId="3953645884" sldId="258"/>
            <ac:picMk id="2" creationId="{04991140-9325-E068-8534-52D4D804B4F0}"/>
          </ac:picMkLst>
        </pc:picChg>
        <pc:picChg chg="add del mod">
          <ac:chgData name="Rafael Macena" userId="88fa8853b2588edb" providerId="Windows Live" clId="Web-{1341EEC4-C28D-41D9-A33C-FD664E10FF35}" dt="2022-11-17T22:52:26.520" v="59"/>
          <ac:picMkLst>
            <pc:docMk/>
            <pc:sldMk cId="3953645884" sldId="258"/>
            <ac:picMk id="3" creationId="{20FB8789-8D3D-D3BE-0461-8DDBDA676026}"/>
          </ac:picMkLst>
        </pc:picChg>
        <pc:picChg chg="add mod">
          <ac:chgData name="Rafael Macena" userId="88fa8853b2588edb" providerId="Windows Live" clId="Web-{1341EEC4-C28D-41D9-A33C-FD664E10FF35}" dt="2022-11-17T22:52:52.255" v="64" actId="1076"/>
          <ac:picMkLst>
            <pc:docMk/>
            <pc:sldMk cId="3953645884" sldId="258"/>
            <ac:picMk id="4" creationId="{E0F18296-8B7D-FE94-52A7-93386AFEE1BD}"/>
          </ac:picMkLst>
        </pc:picChg>
      </pc:sldChg>
      <pc:sldChg chg="addSp delSp modSp new mod setBg">
        <pc:chgData name="Rafael Macena" userId="88fa8853b2588edb" providerId="Windows Live" clId="Web-{1341EEC4-C28D-41D9-A33C-FD664E10FF35}" dt="2022-11-17T22:54:58.023" v="83" actId="1076"/>
        <pc:sldMkLst>
          <pc:docMk/>
          <pc:sldMk cId="1429372756" sldId="259"/>
        </pc:sldMkLst>
        <pc:spChg chg="add">
          <ac:chgData name="Rafael Macena" userId="88fa8853b2588edb" providerId="Windows Live" clId="Web-{1341EEC4-C28D-41D9-A33C-FD664E10FF35}" dt="2022-11-17T22:54:23.585" v="73"/>
          <ac:spMkLst>
            <pc:docMk/>
            <pc:sldMk cId="1429372756" sldId="259"/>
            <ac:spMk id="4" creationId="{4D3E83A4-5366-42B8-9E9E-2378A9446E4C}"/>
          </ac:spMkLst>
        </pc:spChg>
        <pc:spChg chg="add del">
          <ac:chgData name="Rafael Macena" userId="88fa8853b2588edb" providerId="Windows Live" clId="Web-{1341EEC4-C28D-41D9-A33C-FD664E10FF35}" dt="2022-11-17T22:54:18.194" v="70"/>
          <ac:spMkLst>
            <pc:docMk/>
            <pc:sldMk cId="1429372756" sldId="259"/>
            <ac:spMk id="7" creationId="{C0606E1B-B00B-4EA0-91C9-93AF337519D2}"/>
          </ac:spMkLst>
        </pc:spChg>
        <pc:spChg chg="add">
          <ac:chgData name="Rafael Macena" userId="88fa8853b2588edb" providerId="Windows Live" clId="Web-{1341EEC4-C28D-41D9-A33C-FD664E10FF35}" dt="2022-11-17T22:54:23.585" v="73"/>
          <ac:spMkLst>
            <pc:docMk/>
            <pc:sldMk cId="1429372756" sldId="259"/>
            <ac:spMk id="9" creationId="{F06FA664-001A-4DAF-9837-CCBCD5DAE9EE}"/>
          </ac:spMkLst>
        </pc:spChg>
        <pc:picChg chg="add del mod">
          <ac:chgData name="Rafael Macena" userId="88fa8853b2588edb" providerId="Windows Live" clId="Web-{1341EEC4-C28D-41D9-A33C-FD664E10FF35}" dt="2022-11-17T22:54:37.492" v="78"/>
          <ac:picMkLst>
            <pc:docMk/>
            <pc:sldMk cId="1429372756" sldId="259"/>
            <ac:picMk id="2" creationId="{D0E22791-2914-A767-78B4-47491DA7250A}"/>
          </ac:picMkLst>
        </pc:picChg>
        <pc:picChg chg="add mod">
          <ac:chgData name="Rafael Macena" userId="88fa8853b2588edb" providerId="Windows Live" clId="Web-{1341EEC4-C28D-41D9-A33C-FD664E10FF35}" dt="2022-11-17T22:54:58.023" v="83" actId="1076"/>
          <ac:picMkLst>
            <pc:docMk/>
            <pc:sldMk cId="1429372756" sldId="259"/>
            <ac:picMk id="3" creationId="{5D5C65A6-F06E-0735-CE2E-A439604F3D10}"/>
          </ac:picMkLst>
        </pc:picChg>
      </pc:sldChg>
      <pc:sldChg chg="addSp modSp new mod setBg">
        <pc:chgData name="Rafael Macena" userId="88fa8853b2588edb" providerId="Windows Live" clId="Web-{1341EEC4-C28D-41D9-A33C-FD664E10FF35}" dt="2022-11-17T23:05:37.787" v="86"/>
        <pc:sldMkLst>
          <pc:docMk/>
          <pc:sldMk cId="1139546135" sldId="260"/>
        </pc:sldMkLst>
        <pc:spChg chg="add">
          <ac:chgData name="Rafael Macena" userId="88fa8853b2588edb" providerId="Windows Live" clId="Web-{1341EEC4-C28D-41D9-A33C-FD664E10FF35}" dt="2022-11-17T23:05:37.787" v="86"/>
          <ac:spMkLst>
            <pc:docMk/>
            <pc:sldMk cId="1139546135" sldId="260"/>
            <ac:spMk id="7" creationId="{4D3E83A4-5366-42B8-9E9E-2378A9446E4C}"/>
          </ac:spMkLst>
        </pc:spChg>
        <pc:spChg chg="add">
          <ac:chgData name="Rafael Macena" userId="88fa8853b2588edb" providerId="Windows Live" clId="Web-{1341EEC4-C28D-41D9-A33C-FD664E10FF35}" dt="2022-11-17T23:05:37.787" v="86"/>
          <ac:spMkLst>
            <pc:docMk/>
            <pc:sldMk cId="1139546135" sldId="260"/>
            <ac:spMk id="9" creationId="{F06FA664-001A-4DAF-9837-CCBCD5DAE9EE}"/>
          </ac:spMkLst>
        </pc:spChg>
        <pc:picChg chg="add mod">
          <ac:chgData name="Rafael Macena" userId="88fa8853b2588edb" providerId="Windows Live" clId="Web-{1341EEC4-C28D-41D9-A33C-FD664E10FF35}" dt="2022-11-17T23:05:37.787" v="86"/>
          <ac:picMkLst>
            <pc:docMk/>
            <pc:sldMk cId="1139546135" sldId="260"/>
            <ac:picMk id="2" creationId="{0686CBF3-5071-A833-235C-FEEB617AE681}"/>
          </ac:picMkLst>
        </pc:picChg>
      </pc:sldChg>
      <pc:sldChg chg="addSp modSp new mod setBg">
        <pc:chgData name="Rafael Macena" userId="88fa8853b2588edb" providerId="Windows Live" clId="Web-{1341EEC4-C28D-41D9-A33C-FD664E10FF35}" dt="2022-11-17T23:08:21.588" v="89"/>
        <pc:sldMkLst>
          <pc:docMk/>
          <pc:sldMk cId="214814186" sldId="261"/>
        </pc:sldMkLst>
        <pc:spChg chg="add">
          <ac:chgData name="Rafael Macena" userId="88fa8853b2588edb" providerId="Windows Live" clId="Web-{1341EEC4-C28D-41D9-A33C-FD664E10FF35}" dt="2022-11-17T23:08:21.588" v="89"/>
          <ac:spMkLst>
            <pc:docMk/>
            <pc:sldMk cId="214814186" sldId="261"/>
            <ac:spMk id="7" creationId="{4D3E83A4-5366-42B8-9E9E-2378A9446E4C}"/>
          </ac:spMkLst>
        </pc:spChg>
        <pc:spChg chg="add">
          <ac:chgData name="Rafael Macena" userId="88fa8853b2588edb" providerId="Windows Live" clId="Web-{1341EEC4-C28D-41D9-A33C-FD664E10FF35}" dt="2022-11-17T23:08:21.588" v="89"/>
          <ac:spMkLst>
            <pc:docMk/>
            <pc:sldMk cId="214814186" sldId="261"/>
            <ac:spMk id="9" creationId="{F06FA664-001A-4DAF-9837-CCBCD5DAE9EE}"/>
          </ac:spMkLst>
        </pc:spChg>
        <pc:picChg chg="add mod">
          <ac:chgData name="Rafael Macena" userId="88fa8853b2588edb" providerId="Windows Live" clId="Web-{1341EEC4-C28D-41D9-A33C-FD664E10FF35}" dt="2022-11-17T23:08:21.588" v="89"/>
          <ac:picMkLst>
            <pc:docMk/>
            <pc:sldMk cId="214814186" sldId="261"/>
            <ac:picMk id="2" creationId="{0A02160E-9FF7-8942-C4FD-2A2DA1122F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17/11/2022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274" y="847726"/>
            <a:ext cx="6150510" cy="32004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CARONTE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7274" y="4124325"/>
            <a:ext cx="6150510" cy="1905000"/>
          </a:xfrm>
        </p:spPr>
        <p:txBody>
          <a:bodyPr rtlCol="0">
            <a:normAutofit/>
          </a:bodyPr>
          <a:lstStyle/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 barqueiro que transporta as almas para o "outro lado"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D16D2A2-75F7-FDD8-FBA0-1E856B85FC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5" r="7810"/>
          <a:stretch/>
        </p:blipFill>
        <p:spPr>
          <a:xfrm>
            <a:off x="1180740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405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42E4041E-AE9E-69C3-25E8-9DBC4AE98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35" r="1" b="2032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0F18296-8B7D-FE94-52A7-93386AFE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94" y="1280395"/>
            <a:ext cx="6900412" cy="42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4E6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5D5C65A6-F06E-0735-CE2E-A439604F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4" y="478038"/>
            <a:ext cx="9414293" cy="59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19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0686CBF3-5071-A833-235C-FEEB617AE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6" r="1" b="376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ntendo água, ao ar livre, barco, homem&#10;&#10;Descrição gerada automaticamente">
            <a:extLst>
              <a:ext uri="{FF2B5EF4-FFF2-40B4-BE49-F238E27FC236}">
                <a16:creationId xmlns:a16="http://schemas.microsoft.com/office/drawing/2014/main" id="{0A02160E-9FF7-8942-C4FD-2A2DA1122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1" r="1" b="41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Malha</vt:lpstr>
      <vt:lpstr>CARONTE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40</cp:revision>
  <dcterms:created xsi:type="dcterms:W3CDTF">2022-11-17T22:38:06Z</dcterms:created>
  <dcterms:modified xsi:type="dcterms:W3CDTF">2022-11-17T23:08:22Z</dcterms:modified>
</cp:coreProperties>
</file>