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Proyecto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Rafael Manzano Medina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034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 proyecto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basa en dos proyectos (uno con ficheros binarios y otros con ficheros de texto)</a:t>
            </a:r>
          </a:p>
          <a:p>
            <a:pPr lvl="1"/>
            <a:r>
              <a:rPr lang="es-ES" dirty="0" smtClean="0"/>
              <a:t>Binario: Se basa en gestión de personas </a:t>
            </a:r>
          </a:p>
          <a:p>
            <a:pPr lvl="1"/>
            <a:r>
              <a:rPr lang="es-ES" dirty="0" smtClean="0"/>
              <a:t>Texto: Se basa en la organización del personal de un catering (Camareros)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090" y="3555239"/>
            <a:ext cx="3936172" cy="262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Ficheros binarios: Dificultades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2056" y="2171700"/>
            <a:ext cx="9601200" cy="3581400"/>
          </a:xfrm>
        </p:spPr>
        <p:txBody>
          <a:bodyPr/>
          <a:lstStyle/>
          <a:p>
            <a:r>
              <a:rPr lang="es-ES" dirty="0" err="1" smtClean="0"/>
              <a:t>ClassCastException</a:t>
            </a:r>
            <a:r>
              <a:rPr lang="es-ES" dirty="0" smtClean="0"/>
              <a:t>: Es una excepción que me ha mantenido bastante ocupado</a:t>
            </a:r>
          </a:p>
          <a:p>
            <a:r>
              <a:rPr lang="es-ES" dirty="0" smtClean="0"/>
              <a:t>Guardar cambios me resulto bastante complejo</a:t>
            </a:r>
          </a:p>
          <a:p>
            <a:r>
              <a:rPr lang="es-ES" dirty="0" smtClean="0"/>
              <a:t>Al principio intentaba realizar un pequeño proyecto pero se ha complicado hasta realizarse igual que el de texto</a:t>
            </a:r>
            <a:endParaRPr lang="es-ES" dirty="0"/>
          </a:p>
        </p:txBody>
      </p:sp>
      <p:pic>
        <p:nvPicPr>
          <p:cNvPr id="1026" name="Picture 2" descr="Resultado de imagen de ficheros binar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945" y="4118064"/>
            <a:ext cx="2572510" cy="257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26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Ficheros de Texto: Dificultades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 principio no sabia como realizar el borrado por marca. La solución fue usar la clase </a:t>
            </a:r>
            <a:r>
              <a:rPr lang="es-ES" dirty="0" err="1" smtClean="0"/>
              <a:t>Random</a:t>
            </a:r>
            <a:r>
              <a:rPr lang="es-ES" dirty="0" smtClean="0"/>
              <a:t> Access File</a:t>
            </a:r>
          </a:p>
          <a:p>
            <a:r>
              <a:rPr lang="es-ES" dirty="0" smtClean="0"/>
              <a:t>La clase </a:t>
            </a:r>
            <a:r>
              <a:rPr lang="es-ES" dirty="0" err="1" smtClean="0"/>
              <a:t>MesaImp</a:t>
            </a:r>
            <a:r>
              <a:rPr lang="es-ES" dirty="0" smtClean="0"/>
              <a:t> esta casi en blanco porque su implementación era bastante compleja</a:t>
            </a:r>
          </a:p>
          <a:p>
            <a:r>
              <a:rPr lang="es-ES" dirty="0" smtClean="0"/>
              <a:t>El uso de </a:t>
            </a:r>
            <a:r>
              <a:rPr lang="es-ES" dirty="0" err="1" smtClean="0"/>
              <a:t>regex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851" y="4203342"/>
            <a:ext cx="2198698" cy="201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6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Proyectos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Ambos se basan en realizar gestiones. Por lo tanto tienen funcionalidades similares:	</a:t>
            </a:r>
          </a:p>
          <a:p>
            <a:pPr lvl="1"/>
            <a:r>
              <a:rPr lang="es-ES" dirty="0" smtClean="0"/>
              <a:t>Insertar</a:t>
            </a:r>
          </a:p>
          <a:p>
            <a:pPr lvl="1"/>
            <a:r>
              <a:rPr lang="es-ES" dirty="0" smtClean="0"/>
              <a:t>Modificar</a:t>
            </a:r>
          </a:p>
          <a:p>
            <a:pPr lvl="1"/>
            <a:r>
              <a:rPr lang="es-ES" dirty="0" smtClean="0"/>
              <a:t>Eliminar</a:t>
            </a:r>
          </a:p>
          <a:p>
            <a:pPr lvl="1"/>
            <a:r>
              <a:rPr lang="es-ES" dirty="0" smtClean="0"/>
              <a:t>Guardar Cambios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975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clases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222" y="2171700"/>
            <a:ext cx="3769894" cy="3581400"/>
          </a:xfrm>
        </p:spPr>
      </p:pic>
    </p:spTree>
    <p:extLst>
      <p:ext uri="{BB962C8B-B14F-4D97-AF65-F5344CB8AC3E}">
        <p14:creationId xmlns:p14="http://schemas.microsoft.com/office/powerpoint/2010/main" val="64087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 mas interesantes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Ficheros de texto</a:t>
            </a:r>
          </a:p>
          <a:p>
            <a:pPr lvl="1"/>
            <a:r>
              <a:rPr lang="es-ES" dirty="0" smtClean="0"/>
              <a:t>Eliminar</a:t>
            </a:r>
          </a:p>
          <a:p>
            <a:pPr lvl="1"/>
            <a:r>
              <a:rPr lang="es-ES" dirty="0" err="1" smtClean="0"/>
              <a:t>GuardarCambios</a:t>
            </a:r>
            <a:endParaRPr lang="es-ES" dirty="0" smtClean="0"/>
          </a:p>
          <a:p>
            <a:pPr lvl="1"/>
            <a:r>
              <a:rPr lang="es-ES" dirty="0" smtClean="0"/>
              <a:t>Introducir (Método genérico)</a:t>
            </a:r>
          </a:p>
          <a:p>
            <a:r>
              <a:rPr lang="es-ES" dirty="0" smtClean="0"/>
              <a:t>Ficheros binarios</a:t>
            </a:r>
          </a:p>
          <a:p>
            <a:pPr lvl="1"/>
            <a:r>
              <a:rPr lang="es-ES" dirty="0" err="1" smtClean="0"/>
              <a:t>GuardarCambios</a:t>
            </a:r>
            <a:r>
              <a:rPr lang="es-ES" dirty="0" smtClean="0"/>
              <a:t> (tanto para los eliminados y modificados)</a:t>
            </a:r>
          </a:p>
          <a:p>
            <a:pPr lvl="1"/>
            <a:r>
              <a:rPr lang="es-ES" dirty="0" smtClean="0"/>
              <a:t>Introducir (Método genérico)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71084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45</TotalTime>
  <Words>174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Proyecto</vt:lpstr>
      <vt:lpstr>Mi proyecto</vt:lpstr>
      <vt:lpstr>Ficheros binarios: Dificultades</vt:lpstr>
      <vt:lpstr>Ficheros de Texto: Dificultades</vt:lpstr>
      <vt:lpstr>Proyectos</vt:lpstr>
      <vt:lpstr>Diagrama de clases</vt:lpstr>
      <vt:lpstr>Métodos mas interesantes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</dc:title>
  <dc:creator>Rafael Manzano Medina</dc:creator>
  <cp:lastModifiedBy>Rafael Manzano</cp:lastModifiedBy>
  <cp:revision>7</cp:revision>
  <dcterms:created xsi:type="dcterms:W3CDTF">2019-04-30T10:28:32Z</dcterms:created>
  <dcterms:modified xsi:type="dcterms:W3CDTF">2019-05-13T20:20:32Z</dcterms:modified>
</cp:coreProperties>
</file>