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bafa9fc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bafa9fc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bafa9f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bafa9f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bafa9fc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bafa9fc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bafa9fc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bafa9fc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bafa9fc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bafa9fc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bafa9fc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bafa9fc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bafa9fc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bafa9fc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8bafa9fc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8bafa9fc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bafa9fc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bafa9fc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bafa9fc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bafa9fc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bafa9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bafa9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8bafa9fc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8bafa9fc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8bafa9fc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8bafa9fc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bafa9fc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bafa9fc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8bafa9fc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8bafa9fc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6c62bb7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6c62bb7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6c62bb7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6c62bb7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bafa9fc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bafa9fc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bafa9f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bafa9f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bafa9fc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bafa9fc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bafa9f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bafa9f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bafa9f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8bafa9f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bafa9fc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bafa9fc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bafa9fc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bafa9f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bafa9fc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bafa9fc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oracle.com/javase/8/docs/api/java/util/ArrayList.html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oracle.com/javase/8/docs/api/java/util/LinkedList.html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oracle.com/javase/8/docs/api/java/util/Queue.html" TargetMode="External"/><Relationship Id="rId4" Type="http://schemas.openxmlformats.org/officeDocument/2006/relationships/hyperlink" Target="https://docs.oracle.com/javase/8/docs/api/java/util/Stack.html" TargetMode="External"/><Relationship Id="rId5" Type="http://schemas.openxmlformats.org/officeDocument/2006/relationships/hyperlink" Target="https://docs.oracle.com/javase/8/docs/api/java/util/Deque.html" TargetMode="External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6658" y="187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Listas, pilas y colas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6638" y="3923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David Ayuso, Vladimir Rico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175" y="369350"/>
            <a:ext cx="2615550" cy="23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listas contiguas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java podemos usar la clase </a:t>
            </a:r>
            <a:r>
              <a:rPr b="1" lang="es">
                <a:solidFill>
                  <a:srgbClr val="2C4557"/>
                </a:solidFill>
              </a:rPr>
              <a:t>ArrayList&lt;E&gt; </a:t>
            </a:r>
            <a:r>
              <a:rPr lang="es"/>
              <a:t>donde E es el tipo de elemento que deseamos almacenar en la lista.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Implementa la interfaz </a:t>
            </a:r>
            <a:r>
              <a:rPr b="1" lang="es">
                <a:solidFill>
                  <a:srgbClr val="2C4557"/>
                </a:solidFill>
              </a:rPr>
              <a:t>List&lt;E&gt; </a:t>
            </a:r>
            <a:r>
              <a:rPr lang="es"/>
              <a:t>por lo que ya implementa las funcionalidades </a:t>
            </a:r>
            <a:r>
              <a:rPr lang="es"/>
              <a:t>básicas</a:t>
            </a:r>
            <a:r>
              <a:rPr lang="es"/>
              <a:t> de las listas, </a:t>
            </a:r>
            <a:r>
              <a:rPr lang="es"/>
              <a:t>además</a:t>
            </a:r>
            <a:r>
              <a:rPr lang="es"/>
              <a:t> de otras propias.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Implementa la interfaz </a:t>
            </a:r>
            <a:r>
              <a:rPr b="1" lang="es">
                <a:solidFill>
                  <a:srgbClr val="2C4557"/>
                </a:solidFill>
              </a:rPr>
              <a:t>Iterable&lt;E&gt; </a:t>
            </a:r>
            <a:r>
              <a:rPr lang="es"/>
              <a:t>lo que nos permite usar el bucle “foreach”.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Documentación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listas no contiguas 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Llamamos lista contigua a aquella cuyos elementos no es necesario que ocupen regiones de memoria contiguas entre </a:t>
            </a:r>
            <a:r>
              <a:rPr lang="es"/>
              <a:t>sí</a:t>
            </a:r>
            <a:r>
              <a:rPr lang="es"/>
              <a:t>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Sus elementos se almacenan en unas estructuras que llamaremos </a:t>
            </a:r>
            <a:r>
              <a:rPr b="1" lang="es"/>
              <a:t>N</a:t>
            </a:r>
            <a:r>
              <a:rPr b="1" lang="es"/>
              <a:t>odos.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Estos Nodos se pueden situar en cualquier región de memoria que tenga capacidad para almacenarlos, lo que elimina la necesidad de </a:t>
            </a:r>
            <a:r>
              <a:rPr lang="es"/>
              <a:t>contigüidad</a:t>
            </a:r>
            <a:r>
              <a:rPr lang="es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concepto de </a:t>
            </a:r>
            <a:r>
              <a:rPr b="1" lang="es"/>
              <a:t>capacidad </a:t>
            </a:r>
            <a:r>
              <a:rPr lang="es"/>
              <a:t>ya no existe.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lista es, </a:t>
            </a:r>
            <a:r>
              <a:rPr lang="es"/>
              <a:t>básicamente</a:t>
            </a:r>
            <a:r>
              <a:rPr lang="es"/>
              <a:t>, una lista de Nodos.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Sus operaciones son naturalmente recursivas.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listas no contiguas 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</a:t>
            </a:r>
            <a:r>
              <a:rPr b="1" lang="es"/>
              <a:t>Nodo </a:t>
            </a:r>
            <a:r>
              <a:rPr lang="es"/>
              <a:t>una estructura que posee una </a:t>
            </a:r>
            <a:r>
              <a:rPr lang="es"/>
              <a:t>serie</a:t>
            </a:r>
            <a:r>
              <a:rPr lang="es"/>
              <a:t> de </a:t>
            </a:r>
            <a:r>
              <a:rPr lang="es"/>
              <a:t>características</a:t>
            </a:r>
            <a:r>
              <a:rPr lang="es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Almacena un elemento de la lista.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Apunta al siguiente Nodo en el orden de la lista.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 lista no contigua en </a:t>
            </a:r>
            <a:r>
              <a:rPr lang="es"/>
              <a:t>sí</a:t>
            </a:r>
            <a:r>
              <a:rPr lang="es"/>
              <a:t>, </a:t>
            </a:r>
            <a:r>
              <a:rPr lang="es"/>
              <a:t>será</a:t>
            </a:r>
            <a:r>
              <a:rPr lang="es"/>
              <a:t> la que realice las operaciones necesarias con estos nodos, por lo que el usuario se abstrae de la existencia de los mismos.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 lista posee una referencia al primer nodo de la lista, que </a:t>
            </a:r>
            <a:r>
              <a:rPr lang="es"/>
              <a:t>será</a:t>
            </a:r>
            <a:r>
              <a:rPr lang="es"/>
              <a:t> NULL si la lista se encuentra </a:t>
            </a:r>
            <a:r>
              <a:rPr lang="es"/>
              <a:t>vacía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Puede interesar llegar a tener una referencia al </a:t>
            </a:r>
            <a:r>
              <a:rPr lang="es"/>
              <a:t>último</a:t>
            </a:r>
            <a:r>
              <a:rPr lang="es"/>
              <a:t> nodo de la lista </a:t>
            </a:r>
            <a:r>
              <a:rPr lang="es"/>
              <a:t>también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listas no contiguas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listas no contiguas: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Lista enlazada simple: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Cada nodo apunta al nodo subsiguiente.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</a:t>
            </a:r>
            <a:r>
              <a:rPr lang="es"/>
              <a:t>último</a:t>
            </a:r>
            <a:r>
              <a:rPr lang="es"/>
              <a:t> nodo de la lista apunta a NULL, ya que no hay otro nodo </a:t>
            </a:r>
            <a:r>
              <a:rPr lang="es"/>
              <a:t>después</a:t>
            </a:r>
            <a:r>
              <a:rPr lang="es"/>
              <a:t> de </a:t>
            </a:r>
            <a:r>
              <a:rPr lang="es"/>
              <a:t>él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Lista doblemente enlazada: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Cada nodo apunta al nodo subsiguiente y al anterior.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primer nodo apunta a NULL, cuando nos referimos a su anterior, y el </a:t>
            </a:r>
            <a:r>
              <a:rPr lang="es"/>
              <a:t>último</a:t>
            </a:r>
            <a:r>
              <a:rPr lang="es"/>
              <a:t> nodo apunta a NULL, cuando nos referimos al subsiguiente.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Lista enlazada simple circular: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</a:t>
            </a:r>
            <a:r>
              <a:rPr lang="es"/>
              <a:t>último</a:t>
            </a:r>
            <a:r>
              <a:rPr lang="es"/>
              <a:t> nodo apunta al primero de la lista.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Lista doblemente enlazada circular: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</a:t>
            </a:r>
            <a:r>
              <a:rPr lang="es"/>
              <a:t>último</a:t>
            </a:r>
            <a:r>
              <a:rPr lang="es"/>
              <a:t> nodo tiene como subsiguiente, el </a:t>
            </a:r>
            <a:r>
              <a:rPr lang="es"/>
              <a:t>primero</a:t>
            </a:r>
            <a:r>
              <a:rPr lang="es"/>
              <a:t> y este tiene como anterior el </a:t>
            </a:r>
            <a:r>
              <a:rPr lang="es"/>
              <a:t>último</a:t>
            </a:r>
            <a:r>
              <a:rPr lang="es"/>
              <a:t>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listas no contiguas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 con listas enlazadas: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Obtener un elemento: </a:t>
            </a:r>
            <a:r>
              <a:rPr lang="es"/>
              <a:t>se van recorriendo todos los nodos hasta hallar aquel que estamos buscando.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requiere pasar por todos los nodos anteriores a </a:t>
            </a:r>
            <a:r>
              <a:rPr lang="es"/>
              <a:t>él</a:t>
            </a:r>
            <a:r>
              <a:rPr lang="es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Una vez obtenido podemos realizar operaciones sobre el mismo.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listas no contiguas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 con listas enlazadas: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Insertar un elemento: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Creamos el nodo que contiene el nuevo elemento.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Obtenemos el nodo en la posición i.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Sustituimos la referencia siguiente del nodo i-1 por una hacia el nuevo elemento.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Añadimos la referencia del nodo i al nuevo nodo.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Si la lista es doblemente enlazada tendríamos que sustituir también las referencias de los nodos anteriores.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Pueden existir casos especiales como insertar al principio o al final de la lista o que la misma está vacía.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listas no contiguas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 con listas enlazadas: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Borrar un elemento: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obtiene el nodo i a eliminar.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Hacemos que el campo siguiente del nodo i-1 apunte al nodo i+1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Eliminamos el nodo 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Si la lista es doblemente enlazada tendremos que cambiar la referencia de los nodos anteriores.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Pueden existir casos especiales como borrar el primer elemento o el último.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listas no contiguas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de las listas enlazadas: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necesario disponer de grandes bloques de memoria contigua.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Muy significativo con listas de gran tamaño.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Insertar y eliminar son eficientes.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capacidad no es un problema.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listas no contiguas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de las listas enlazadas: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es necesario disponer de grandes bloques de memoria contigua.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Muy significativo con listas de gran tamaño.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Insertar y eliminar son eficientes.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capacidad no es un problema.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Inconvenientes: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Búsqueda</a:t>
            </a:r>
            <a:r>
              <a:rPr lang="es"/>
              <a:t> de un elemento menos eficiente que en las listas contiguas.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requiere pasar por los nodos anteriores.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Ocupan </a:t>
            </a:r>
            <a:r>
              <a:rPr lang="es"/>
              <a:t>más</a:t>
            </a:r>
            <a:r>
              <a:rPr lang="es"/>
              <a:t> memoria que las listas contiguas ya que se ha de crear y almacenar nodos.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listas no contiguas 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java podemos la clase </a:t>
            </a:r>
            <a:r>
              <a:rPr b="1" lang="es">
                <a:solidFill>
                  <a:srgbClr val="2C4557"/>
                </a:solidFill>
              </a:rPr>
              <a:t>Linked</a:t>
            </a:r>
            <a:r>
              <a:rPr b="1" lang="es">
                <a:solidFill>
                  <a:srgbClr val="2C4557"/>
                </a:solidFill>
              </a:rPr>
              <a:t>List&lt;E&gt; </a:t>
            </a:r>
            <a:r>
              <a:rPr lang="es"/>
              <a:t>donde E es el tipo de elemento que deseamos almacenar en la lista.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Implementa la interfaz </a:t>
            </a:r>
            <a:r>
              <a:rPr b="1" lang="es">
                <a:solidFill>
                  <a:srgbClr val="2C4557"/>
                </a:solidFill>
              </a:rPr>
              <a:t>List&lt;E&gt; </a:t>
            </a:r>
            <a:r>
              <a:rPr lang="es"/>
              <a:t>por lo que ya implementa las funcionalidades básicas de las listas, además de otras propias.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Implementa la interfaz </a:t>
            </a:r>
            <a:r>
              <a:rPr b="1" lang="es">
                <a:solidFill>
                  <a:srgbClr val="2C4557"/>
                </a:solidFill>
              </a:rPr>
              <a:t>Iterable&lt;E&gt; </a:t>
            </a:r>
            <a:r>
              <a:rPr lang="es"/>
              <a:t>lo que nos permite usar el bucle “foreach”.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Documentación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listas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lista es una secuencia finita de n elementos de un tipo: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Por lo general cuando hablemos de listas, las consideraremos </a:t>
            </a:r>
            <a:r>
              <a:rPr lang="es"/>
              <a:t>homogéneas</a:t>
            </a:r>
            <a:r>
              <a:rPr lang="es"/>
              <a:t>, es decir, sus elementos son del mismo tipo.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posible encontrar listas </a:t>
            </a:r>
            <a:r>
              <a:rPr lang="es"/>
              <a:t>heterogéneas, sus elementos son de tipo diferente entre sí.</a:t>
            </a:r>
            <a:r>
              <a:rPr lang="es"/>
              <a:t>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Comparativa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¿Cuand</a:t>
            </a:r>
            <a:r>
              <a:rPr lang="es"/>
              <a:t>o </a:t>
            </a:r>
            <a:r>
              <a:rPr lang="es"/>
              <a:t>usar listas contiguas?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tengamos muchos más accesos que inserciones o eliminaciones.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queramos ahorrar memoria.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Pues la lista ocupa justo lo necesario para sus elementos.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tengamos grandes porciones de memoria contiguas.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La necesitamos para guardar la lista.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el tamaño de la lista no sea muy grande.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Será probable encontrar zonas de memoria contiguas.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necesitemos ordenar o buscar con eficiencia.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Comparativa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¿Cuando usar listas no contiguas?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Cuando haya muchas más inserciones/eliminaciones que accesos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Las inserciones/eliminaciones ahora son más eficientes que en las listas contiguas.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No requieren memoria adicional.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Cuando no nos importe desperdiciar memoria.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Pues la lista ocupa más, al tener que guardar los punteros para apuntar al nodo anterior y siguiente.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Desde otro punto de vista, insertar/eliminar no requieren memoria adicional, por lo cual funcionan mejor en entornos con poca memoria.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Cuando no tengamos grandes porciones de memoria contiguas.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Cada nodo se puede guardar en cualquier lugar de la memoria, no necesariamente contiguo al anterior.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Insertar/eliminar no requieren memoria adicional contigua (ni no contigua).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Cuando el tamaño de la lista sea muy grande.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200"/>
              <a:t>Al ser muy grande, es imposible encontrar grandes trozos de memoria contigua, y por lo tanto no nos queda más remedio que usar una enlazada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Cuando no necesitemos ordenar o buscar con mucha eficiencia.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pilas y colas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pila es una lista en la cual: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añadimos un elemento (</a:t>
            </a:r>
            <a:r>
              <a:rPr b="1" lang="es"/>
              <a:t>push</a:t>
            </a:r>
            <a:r>
              <a:rPr lang="es"/>
              <a:t>), este se introduce por uno de los extremos de la lista (ej: el final).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obtenemos un elemento (</a:t>
            </a:r>
            <a:r>
              <a:rPr b="1" lang="es"/>
              <a:t>pop</a:t>
            </a:r>
            <a:r>
              <a:rPr lang="es"/>
              <a:t>) este se obtiene del mismo extremo por donde añadimos los elementos.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Este extremo se denomina la </a:t>
            </a:r>
            <a:r>
              <a:rPr b="1" lang="es"/>
              <a:t>“cima”</a:t>
            </a:r>
            <a:r>
              <a:rPr lang="es"/>
              <a:t> de la pila.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sigue una estrategia LIFO (Last Input First Out).</a:t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pilas y colas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cola es una lista en la cual: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añadimos un elemento (</a:t>
            </a:r>
            <a:r>
              <a:rPr b="1" lang="es"/>
              <a:t>push</a:t>
            </a:r>
            <a:r>
              <a:rPr lang="es"/>
              <a:t>), este se introduce por uno de los extremos de la lista (ej: el final).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obtenemos un elemento (</a:t>
            </a:r>
            <a:r>
              <a:rPr b="1" lang="es"/>
              <a:t>pop</a:t>
            </a:r>
            <a:r>
              <a:rPr lang="es"/>
              <a:t>) este se obtiene del extremo </a:t>
            </a:r>
            <a:r>
              <a:rPr b="1" lang="es"/>
              <a:t>opuesto</a:t>
            </a:r>
            <a:r>
              <a:rPr lang="es"/>
              <a:t> por donde añadimos los elementos.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sigue una estrategia FIFO (First Input First Out).</a:t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pilas y colas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cola: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Colas simples: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Los elementos se añaden al final de la cola.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Los elementos se extraen del principio de la cola.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Colas de prioridad: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Más</a:t>
            </a:r>
            <a:r>
              <a:rPr lang="es"/>
              <a:t> parecida a un tipo especial de lista ordenada.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 primer elemento en ser </a:t>
            </a:r>
            <a:r>
              <a:rPr lang="es"/>
              <a:t>extraído</a:t>
            </a:r>
            <a:r>
              <a:rPr lang="es"/>
              <a:t> es el que cuente con mayor prioridad (Si hay varios con la misma prioridad el primero que </a:t>
            </a:r>
            <a:r>
              <a:rPr lang="es"/>
              <a:t>llegó</a:t>
            </a:r>
            <a:r>
              <a:rPr lang="es"/>
              <a:t>)</a:t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pilas y colas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Al final las pilas y colas se pueden implementar a partir de cualquier tipo de lista que deseemos. </a:t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pilas y colas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java se nos proporciona la interfaz </a:t>
            </a:r>
            <a:r>
              <a:rPr b="1" lang="es">
                <a:solidFill>
                  <a:srgbClr val="2C4557"/>
                </a:solidFill>
              </a:rPr>
              <a:t>Queue&lt;E&gt; </a:t>
            </a:r>
            <a:r>
              <a:rPr lang="es"/>
              <a:t>que implementan diversas clases de lista para que podamos usarlas como una cola.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hlink"/>
                </a:solidFill>
                <a:hlinkClick r:id="rId3"/>
              </a:rPr>
              <a:t>Documentación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la pila java implementa la clase </a:t>
            </a:r>
            <a:r>
              <a:rPr b="1" lang="es">
                <a:solidFill>
                  <a:srgbClr val="2C4557"/>
                </a:solidFill>
              </a:rPr>
              <a:t>Stack&lt;E&gt; </a:t>
            </a:r>
            <a:r>
              <a:rPr lang="es"/>
              <a:t>que incorpora las funcionalidades </a:t>
            </a:r>
            <a:r>
              <a:rPr lang="es"/>
              <a:t>básicas</a:t>
            </a:r>
            <a:r>
              <a:rPr lang="es"/>
              <a:t> de una pila.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Documentación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Sin embargo, la propia documentación nos advierte que esta </a:t>
            </a:r>
            <a:r>
              <a:rPr lang="es"/>
              <a:t>última</a:t>
            </a:r>
            <a:r>
              <a:rPr lang="es"/>
              <a:t> clase no es consistente, ya que hereda de </a:t>
            </a:r>
            <a:r>
              <a:rPr b="1" lang="es">
                <a:solidFill>
                  <a:srgbClr val="2C4557"/>
                </a:solidFill>
              </a:rPr>
              <a:t>Vector&lt;E&gt; </a:t>
            </a:r>
            <a:r>
              <a:rPr lang="es"/>
              <a:t>y nos invita a usar la interfaz</a:t>
            </a:r>
            <a:r>
              <a:rPr b="1" lang="es">
                <a:solidFill>
                  <a:srgbClr val="2C4557"/>
                </a:solidFill>
              </a:rPr>
              <a:t> Deque&lt;E&gt;.</a:t>
            </a:r>
            <a:endParaRPr b="1">
              <a:solidFill>
                <a:srgbClr val="2C455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hlink"/>
                </a:solidFill>
                <a:hlinkClick r:id="rId5"/>
              </a:rPr>
              <a:t>Documentación</a:t>
            </a:r>
            <a:endParaRPr sz="1400">
              <a:solidFill>
                <a:srgbClr val="2C455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listas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hablamos de una lista de n elementos, n es el </a:t>
            </a:r>
            <a:r>
              <a:rPr b="1" lang="es"/>
              <a:t>tamaño</a:t>
            </a:r>
            <a:r>
              <a:rPr lang="es"/>
              <a:t> de la lista.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hablamos de la </a:t>
            </a:r>
            <a:r>
              <a:rPr b="1" lang="es"/>
              <a:t>capacidad</a:t>
            </a:r>
            <a:r>
              <a:rPr lang="es"/>
              <a:t> de una lista es el </a:t>
            </a:r>
            <a:r>
              <a:rPr b="1" lang="es"/>
              <a:t>tamaño </a:t>
            </a:r>
            <a:r>
              <a:rPr b="1" lang="es"/>
              <a:t>máximo</a:t>
            </a:r>
            <a:r>
              <a:rPr lang="es"/>
              <a:t> que puede llegar a poseer.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listas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b="1" lang="es"/>
              <a:t>lista</a:t>
            </a:r>
            <a:r>
              <a:rPr lang="es"/>
              <a:t> puede poseer una diversa gama de funcionalidades que nos permite operar con la misma. Las comunes </a:t>
            </a:r>
            <a:r>
              <a:rPr lang="es"/>
              <a:t>podrían</a:t>
            </a:r>
            <a:r>
              <a:rPr lang="es"/>
              <a:t> ser: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Obtener un elemento </a:t>
            </a:r>
            <a:r>
              <a:rPr lang="es"/>
              <a:t>por posición o correspondencia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Insertar un elemento</a:t>
            </a:r>
            <a:r>
              <a:rPr lang="es"/>
              <a:t> en la posición n, se añade un elemento que se </a:t>
            </a:r>
            <a:r>
              <a:rPr lang="es"/>
              <a:t>sitúa</a:t>
            </a:r>
            <a:r>
              <a:rPr lang="es"/>
              <a:t> en esa posición.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Borrar un elemento</a:t>
            </a:r>
            <a:r>
              <a:rPr lang="es"/>
              <a:t> cuya posición </a:t>
            </a:r>
            <a:r>
              <a:rPr lang="es"/>
              <a:t>corresponde</a:t>
            </a:r>
            <a:r>
              <a:rPr lang="es"/>
              <a:t> a la posición 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Borrar un elemento que pasamos por </a:t>
            </a:r>
            <a:r>
              <a:rPr b="1" lang="es"/>
              <a:t>parámetro</a:t>
            </a:r>
            <a:r>
              <a:rPr lang="es"/>
              <a:t>. La lista busca y elimina el elemento que corresponda al proporcionado.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Comprobar </a:t>
            </a:r>
            <a:r>
              <a:rPr b="1" lang="es"/>
              <a:t>si un elemento existe </a:t>
            </a:r>
            <a:r>
              <a:rPr lang="es"/>
              <a:t>en la lista.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Obtener el </a:t>
            </a:r>
            <a:r>
              <a:rPr b="1" lang="es"/>
              <a:t>tamaño o longitud de la lista</a:t>
            </a:r>
            <a:r>
              <a:rPr lang="es"/>
              <a:t>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listas contiguas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Llamaremos </a:t>
            </a:r>
            <a:r>
              <a:rPr b="1" lang="es"/>
              <a:t>lista contigua</a:t>
            </a:r>
            <a:r>
              <a:rPr lang="es"/>
              <a:t>, a aquella cuyos elementos se almacenan en memoria de forma consecutiva.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Puede tratarse de una </a:t>
            </a:r>
            <a:r>
              <a:rPr lang="es"/>
              <a:t>lista</a:t>
            </a:r>
            <a:r>
              <a:rPr lang="es"/>
              <a:t> </a:t>
            </a:r>
            <a:r>
              <a:rPr b="1" lang="es"/>
              <a:t>estática</a:t>
            </a:r>
            <a:r>
              <a:rPr lang="es"/>
              <a:t>, su capacidad y espacio en memoria </a:t>
            </a:r>
            <a:r>
              <a:rPr b="1" lang="es"/>
              <a:t>no </a:t>
            </a:r>
            <a:r>
              <a:rPr b="1" lang="es"/>
              <a:t>varían</a:t>
            </a:r>
            <a:r>
              <a:rPr lang="es"/>
              <a:t>. (ej: Arrays o Vectores)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Puede tratarse de una lista </a:t>
            </a:r>
            <a:r>
              <a:rPr b="1" lang="es"/>
              <a:t>dinámica</a:t>
            </a:r>
            <a:r>
              <a:rPr b="1" lang="es"/>
              <a:t>/redimensionable</a:t>
            </a:r>
            <a:r>
              <a:rPr lang="es"/>
              <a:t>, su capacidad y espacio en memoria </a:t>
            </a:r>
            <a:r>
              <a:rPr b="1" lang="es"/>
              <a:t>pueden variar</a:t>
            </a:r>
            <a:r>
              <a:rPr lang="es"/>
              <a:t>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listas contiguas dinámicas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 capacidad y espacio en memoria pueden ser alterados a lo largo de la ejecución del programa. Al variar su capacidad pueden darse una serie de casos: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 aumentar el espacio en memoria: hay memoria libre consecutiva a la que ya tenemos que nos brinda el espacio deseado. Sencillamente se expande la memoria ya reservada.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 aumentar el espacio en memoria: no tenemos memoria libre consecutiva o no tenemos la suficiente. El programa </a:t>
            </a:r>
            <a:r>
              <a:rPr lang="es"/>
              <a:t>solicita un</a:t>
            </a:r>
            <a:r>
              <a:rPr lang="es"/>
              <a:t> espacio de memoria libre suficiente, reserva y copia toda nuestra lista en la nueva reserva.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listas contiguas dinámicas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 capacidad y espacio en memoria puede ser alterado a lo largo de la ejecución del programa. Al variar su capacidad pueden darse una serie de casos: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Disminuimos la capacidad: no hace falta realojar la memoria, simplemente el programa deja de tener reservada la memoria sobrante.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listas contiguas dinámicas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peor caso, cada vez que tengamos que ampliar la capacidad de una lista, se </a:t>
            </a:r>
            <a:r>
              <a:rPr lang="es"/>
              <a:t>tendría</a:t>
            </a:r>
            <a:r>
              <a:rPr lang="es"/>
              <a:t> que copiar su contenido a una nueva reserva de memoria ya que no hay espacio contiguo suficiente.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Existen algunas estrategias para disminuir la frecuencia de reservar memoria y copiar el contenido a la misma, por ejemplo: cada vez que se tenga que aumentar la capacidad de la lista en n, lo hacemos en n + incremento, </a:t>
            </a:r>
            <a:r>
              <a:rPr lang="es"/>
              <a:t>así</a:t>
            </a:r>
            <a:r>
              <a:rPr lang="es"/>
              <a:t> nos evitamos futuros realojamientos. 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listas contiguas 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acceso a un elemento en la posición n es </a:t>
            </a:r>
            <a:r>
              <a:rPr lang="es"/>
              <a:t>rápido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pueden ordenar con mucha eficiencia.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Ocupa la cantidad casi justa de memoria, dependiendo si hemos seguido la estrategia del incremento u otra.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Desventajas: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precisa de grandes zonas de memorias libres y contiguas, un problema si la memoria se encuentra fragmentada.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Insertar y eliminar elementos son operaciones muy costosas.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450" y="100575"/>
            <a:ext cx="1073649" cy="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