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1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486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474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dba9568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dba9568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65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dba956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dba956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5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f1b04e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f1b04e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711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dba9568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dba9568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56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bb444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bb444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53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bb4441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bb4441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79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c76e637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c76e637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9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c76e637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c76e637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04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c76e637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c76e637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1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dba956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dba956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0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dba956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dba956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02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dba9568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dba9568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52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Práctica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Supermercado con listas, pilas y colas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David Ayuso, Vladimir Rico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Parte 3 - Colas y métodos complementarios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35725"/>
            <a:ext cx="3672600" cy="3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Implementar una cola de pedidos en la clase Supermercado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Mediante la interfaz </a:t>
            </a:r>
            <a:r>
              <a:rPr lang="es" i="1">
                <a:latin typeface="Roboto"/>
                <a:ea typeface="Roboto"/>
                <a:cs typeface="Roboto"/>
                <a:sym typeface="Roboto"/>
              </a:rPr>
              <a:t>Queue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889225" y="4517375"/>
            <a:ext cx="34368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src/main/java/model/</a:t>
            </a:r>
            <a:r>
              <a:rPr lang="es" b="1">
                <a:latin typeface="Roboto"/>
                <a:ea typeface="Roboto"/>
                <a:cs typeface="Roboto"/>
                <a:sym typeface="Roboto"/>
              </a:rPr>
              <a:t>Supermarket.java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175" y="1877475"/>
            <a:ext cx="4854900" cy="263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275" y="1161250"/>
            <a:ext cx="316669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Parte 3 - Colas y métodos complementarios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35725"/>
            <a:ext cx="3672600" cy="3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Parte opcional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Implementar métodos para realizar operaciones o consultas sobre las listas que hemos realizado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889225" y="4517375"/>
            <a:ext cx="34368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src/main/java/model/</a:t>
            </a:r>
            <a:r>
              <a:rPr lang="es" b="1">
                <a:latin typeface="Roboto"/>
                <a:ea typeface="Roboto"/>
                <a:cs typeface="Roboto"/>
                <a:sym typeface="Roboto"/>
              </a:rPr>
              <a:t>Supermarket.java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000" y="1114138"/>
            <a:ext cx="4607249" cy="33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s" b="1" dirty="0">
                <a:latin typeface="Roboto Condensed"/>
                <a:ea typeface="Roboto Condensed"/>
                <a:cs typeface="Roboto Condensed"/>
                <a:sym typeface="Roboto Condensed"/>
              </a:rPr>
              <a:t>Interfaz de usuario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235725"/>
            <a:ext cx="3672600" cy="3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Realizar una interfaz de usuario en la clase indicada.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sz="1400" dirty="0">
                <a:latin typeface="Roboto"/>
                <a:ea typeface="Roboto"/>
                <a:cs typeface="Roboto"/>
                <a:sym typeface="Roboto"/>
              </a:rPr>
              <a:t>Nos identificamos con un nombre y realizamos una serie de compras.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sz="1400" dirty="0">
                <a:latin typeface="Roboto"/>
                <a:ea typeface="Roboto"/>
                <a:cs typeface="Roboto"/>
                <a:sym typeface="Roboto"/>
              </a:rPr>
              <a:t>Una vez acabadas al cambiar o no de usuario se añade nuestra compra a una cola.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sz="1400" dirty="0">
                <a:latin typeface="Roboto"/>
                <a:ea typeface="Roboto"/>
                <a:cs typeface="Roboto"/>
                <a:sym typeface="Roboto"/>
              </a:rPr>
              <a:t>Cuando ya no queramos cambiar de uduario se procesa toda la cola sacando por pantalla las compras pendientes.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sz="1400" dirty="0">
                <a:latin typeface="Roboto"/>
                <a:ea typeface="Roboto"/>
                <a:cs typeface="Roboto"/>
                <a:sym typeface="Roboto"/>
              </a:rPr>
              <a:t>Los métodos se pueden implementar en la clase </a:t>
            </a:r>
            <a:r>
              <a:rPr lang="es" sz="1400" b="1" dirty="0">
                <a:latin typeface="Roboto"/>
                <a:ea typeface="Roboto"/>
                <a:cs typeface="Roboto"/>
                <a:sym typeface="Roboto"/>
              </a:rPr>
              <a:t>Supermarket.java</a:t>
            </a:r>
            <a:endParaRPr sz="1400" b="1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795475" y="4517400"/>
            <a:ext cx="3624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src/main/java/test/</a:t>
            </a:r>
            <a:r>
              <a:rPr lang="es" b="1">
                <a:latin typeface="Roboto"/>
                <a:ea typeface="Roboto"/>
                <a:cs typeface="Roboto"/>
                <a:sym typeface="Roboto"/>
              </a:rPr>
              <a:t>SupermarketMain.java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700" y="1170125"/>
            <a:ext cx="4600325" cy="28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Evaluación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054625"/>
            <a:ext cx="4179900" cy="23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Parte 1 - Operaciones con listas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Parte 2 - Listas enlazadas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Parte 3 - Colas y métodos complementarios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1196100" y="3792975"/>
            <a:ext cx="6751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3000" b="1">
                <a:latin typeface="Roboto"/>
                <a:ea typeface="Roboto"/>
                <a:cs typeface="Roboto"/>
                <a:sym typeface="Roboto"/>
              </a:rPr>
              <a:t>NP = P1 * 0.4 + P2 * 0.3 + P3 * 0.3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766800" y="445025"/>
            <a:ext cx="394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Criterios de evaluación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766800" y="1054625"/>
            <a:ext cx="3947400" cy="1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Funcionalidad del método (70%)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Claridad, comentarios y estructura (30%)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Entrega</a:t>
            </a:r>
            <a:endParaRPr lang="es-ES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 entregara un archivo comprimido en </a:t>
            </a:r>
            <a:r>
              <a:rPr lang="es-ES" dirty="0"/>
              <a:t>la ruta \\SERVIDOR\Free\Asignaturas de </a:t>
            </a:r>
            <a:r>
              <a:rPr lang="es-ES" dirty="0" smtClean="0"/>
              <a:t>primero\Programación\MAES</a:t>
            </a:r>
          </a:p>
          <a:p>
            <a:pPr marL="114300" indent="0">
              <a:buNone/>
            </a:pPr>
            <a:endParaRPr lang="es-ES" dirty="0" smtClean="0"/>
          </a:p>
          <a:p>
            <a:r>
              <a:rPr lang="es-ES" dirty="0" smtClean="0"/>
              <a:t>Con el nombre NombreAlumno1_Apellidos_NombreAlumno2_Apellidos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61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El modelo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167200" y="2870875"/>
            <a:ext cx="2404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Entidades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Supermercado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Producto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82" y="1091600"/>
            <a:ext cx="6743831" cy="19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572000" y="2798425"/>
            <a:ext cx="2404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Pedido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Línea de pedido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Supermercado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097400"/>
            <a:ext cx="5476500" cy="3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identifica mediante un código y un nombre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Tiene una lista de productos y de pedidos relacionadas.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Mantiene una cola de pedidos ordenados por orden de llegada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Además posee métodos para calcular: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Producto de precio mínimo y máximo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Precio medio de los productos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Consultar el precio por código de producto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Producto más y menos vendido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325" y="661263"/>
            <a:ext cx="24141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Producto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35725"/>
            <a:ext cx="4556400" cy="31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identifica mediante un código y un nombre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Tiene asignado un precio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Además está relacionado con un supermercado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400" y="1313125"/>
            <a:ext cx="3708325" cy="26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Pedido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365450"/>
            <a:ext cx="5193900" cy="3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identifica mediante un código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Tiene una lista de </a:t>
            </a:r>
            <a:r>
              <a:rPr lang="es" i="1">
                <a:latin typeface="Roboto"/>
                <a:ea typeface="Roboto"/>
                <a:cs typeface="Roboto"/>
                <a:sym typeface="Roboto"/>
              </a:rPr>
              <a:t>Líneas de pedido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un cliente y un supermercado relacionados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Además posee una lista enlazada de </a:t>
            </a:r>
            <a:r>
              <a:rPr lang="es" i="1">
                <a:latin typeface="Roboto"/>
                <a:ea typeface="Roboto"/>
                <a:cs typeface="Roboto"/>
                <a:sym typeface="Roboto"/>
              </a:rPr>
              <a:t>Líneas de pedido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También contiene métodos para calcular: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Calcular precio total del pedido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50" y="829488"/>
            <a:ext cx="3333600" cy="348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Línea de pedido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35725"/>
            <a:ext cx="4556400" cy="31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identifica mediante un código y tiene una cantidad asignada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Además está relacionado con un pedido y un producto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500" y="1170125"/>
            <a:ext cx="3652225" cy="3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Parte 1 - Operaciones con listas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35725"/>
            <a:ext cx="3672600" cy="3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Métodos básicos de una lista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Obtener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Añadir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Eliminar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localizan en las clases que tienen relacionadas listas de otros productos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Supermercado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Pedido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738" y="945550"/>
            <a:ext cx="4382675" cy="30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818913" y="3897450"/>
            <a:ext cx="3354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src/main/java/model/</a:t>
            </a:r>
            <a:r>
              <a:rPr lang="es" b="1">
                <a:latin typeface="Roboto"/>
                <a:ea typeface="Roboto"/>
                <a:cs typeface="Roboto"/>
                <a:sym typeface="Roboto"/>
              </a:rPr>
              <a:t>Supermarket.java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Parte 2 - Listas enlazadas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35725"/>
            <a:ext cx="3672600" cy="3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Implementar una lista de </a:t>
            </a:r>
            <a:r>
              <a:rPr lang="es" i="1">
                <a:latin typeface="Roboto"/>
                <a:ea typeface="Roboto"/>
                <a:cs typeface="Roboto"/>
                <a:sym typeface="Roboto"/>
              </a:rPr>
              <a:t>Líneas de pedido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como lista enlazada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Implementar los métodos básicos como son: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Obtener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Añadir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Eliminar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745538" y="4321775"/>
            <a:ext cx="3354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src/main/java/model/</a:t>
            </a:r>
            <a:r>
              <a:rPr lang="es" b="1">
                <a:latin typeface="Roboto"/>
                <a:ea typeface="Roboto"/>
                <a:cs typeface="Roboto"/>
                <a:sym typeface="Roboto"/>
              </a:rPr>
              <a:t>Order.java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00" y="988650"/>
            <a:ext cx="4695600" cy="63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700" y="1778488"/>
            <a:ext cx="45720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 Condensed"/>
                <a:ea typeface="Roboto Condensed"/>
                <a:cs typeface="Roboto Condensed"/>
                <a:sym typeface="Roboto Condensed"/>
              </a:rPr>
              <a:t>Parte 2 - Listas enlazadas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35725"/>
            <a:ext cx="3672600" cy="3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Mediante las clases: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ListaArticulos (Lista)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Articulo (Nodo)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Implementar los métodos básicos como son: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Obtener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Añadir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Insertar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Eliminar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718175" y="4285550"/>
            <a:ext cx="3354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src/main/java/util/</a:t>
            </a:r>
            <a:r>
              <a:rPr lang="es" b="1">
                <a:latin typeface="Roboto"/>
                <a:ea typeface="Roboto"/>
                <a:cs typeface="Roboto"/>
                <a:sym typeface="Roboto"/>
              </a:rPr>
              <a:t>ListaArticulos.java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700" y="1170125"/>
            <a:ext cx="4517275" cy="29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427</Words>
  <Application>Microsoft Office PowerPoint</Application>
  <PresentationFormat>Presentación en pantalla (16:9)</PresentationFormat>
  <Paragraphs>95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Roboto</vt:lpstr>
      <vt:lpstr>Roboto Condensed</vt:lpstr>
      <vt:lpstr>Simple Light</vt:lpstr>
      <vt:lpstr>Práctica</vt:lpstr>
      <vt:lpstr>El modelo</vt:lpstr>
      <vt:lpstr>Supermercado</vt:lpstr>
      <vt:lpstr>Producto</vt:lpstr>
      <vt:lpstr>Pedido</vt:lpstr>
      <vt:lpstr>Línea de pedido</vt:lpstr>
      <vt:lpstr>Parte 1 - Operaciones con listas</vt:lpstr>
      <vt:lpstr>Parte 2 - Listas enlazadas</vt:lpstr>
      <vt:lpstr>Parte 2 - Listas enlazadas</vt:lpstr>
      <vt:lpstr>Parte 3 - Colas y métodos complementarios</vt:lpstr>
      <vt:lpstr>Parte 3 - Colas y métodos complementarios</vt:lpstr>
      <vt:lpstr> Interfaz de usuario</vt:lpstr>
      <vt:lpstr>Evaluación</vt:lpstr>
      <vt:lpstr>Entrega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</dc:title>
  <cp:lastModifiedBy>Asun</cp:lastModifiedBy>
  <cp:revision>2</cp:revision>
  <dcterms:modified xsi:type="dcterms:W3CDTF">2019-05-03T08:44:47Z</dcterms:modified>
</cp:coreProperties>
</file>