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48" autoAdjust="0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08/10/2020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08/10/2020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08/10/2020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08/10/2020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08/10/2020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08/10/2020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08/10/2020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08/10/2020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08/10/2020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08/10/2020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08/10/2020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08/10/2020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08/10/2020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400" dirty="0">
                <a:solidFill>
                  <a:schemeClr val="bg1"/>
                </a:solidFill>
              </a:rPr>
              <a:t>FUNÇÕES – LINGUAGEM ESTRUTURADA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rgbClr val="7CEBFF"/>
                </a:solidFill>
              </a:rPr>
              <a:t>Devc</a:t>
            </a:r>
            <a:r>
              <a:rPr lang="pt-BR" dirty="0">
                <a:solidFill>
                  <a:srgbClr val="7CEBFF"/>
                </a:solidFill>
              </a:rPr>
              <a:t>++ - professor </a:t>
            </a:r>
            <a:r>
              <a:rPr lang="pt-BR" dirty="0" err="1">
                <a:solidFill>
                  <a:srgbClr val="7CEBFF"/>
                </a:solidFill>
              </a:rPr>
              <a:t>alberson</a:t>
            </a:r>
            <a:r>
              <a:rPr lang="pt-BR" dirty="0">
                <a:solidFill>
                  <a:srgbClr val="7CEBFF"/>
                </a:solidFill>
              </a:rPr>
              <a:t> </a:t>
            </a:r>
            <a:r>
              <a:rPr lang="pt-BR" dirty="0" err="1">
                <a:solidFill>
                  <a:srgbClr val="7CEBFF"/>
                </a:solidFill>
              </a:rPr>
              <a:t>wander</a:t>
            </a:r>
            <a:r>
              <a:rPr lang="pt-BR" dirty="0">
                <a:solidFill>
                  <a:srgbClr val="7CEBFF"/>
                </a:solidFill>
              </a:rPr>
              <a:t> </a:t>
            </a:r>
            <a:r>
              <a:rPr lang="pt-BR" dirty="0" err="1">
                <a:solidFill>
                  <a:srgbClr val="7CEBFF"/>
                </a:solidFill>
              </a:rPr>
              <a:t>sá</a:t>
            </a:r>
            <a:r>
              <a:rPr lang="pt-BR" dirty="0">
                <a:solidFill>
                  <a:srgbClr val="7CEBFF"/>
                </a:solidFill>
              </a:rPr>
              <a:t> dos santos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BA971-B2FE-40C1-A8BC-E530CB19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função: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E5E88-EC39-48D3-9F21-C032896A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rgbClr val="FF0000"/>
                </a:solidFill>
              </a:rPr>
              <a:t>&lt;</a:t>
            </a:r>
            <a:r>
              <a:rPr lang="pt-BR" sz="3200" dirty="0" err="1">
                <a:solidFill>
                  <a:srgbClr val="FF0000"/>
                </a:solidFill>
              </a:rPr>
              <a:t>tiporetorno</a:t>
            </a:r>
            <a:r>
              <a:rPr lang="pt-BR" sz="3200" dirty="0">
                <a:solidFill>
                  <a:srgbClr val="FF0000"/>
                </a:solidFill>
              </a:rPr>
              <a:t>&gt;</a:t>
            </a:r>
            <a:r>
              <a:rPr lang="pt-BR" sz="3200" dirty="0"/>
              <a:t> </a:t>
            </a:r>
            <a:r>
              <a:rPr lang="pt-BR" sz="3200" dirty="0">
                <a:solidFill>
                  <a:srgbClr val="0070C0"/>
                </a:solidFill>
              </a:rPr>
              <a:t>&lt;</a:t>
            </a:r>
            <a:r>
              <a:rPr lang="pt-BR" sz="3200" dirty="0" err="1">
                <a:solidFill>
                  <a:srgbClr val="0070C0"/>
                </a:solidFill>
              </a:rPr>
              <a:t>nomefunção</a:t>
            </a:r>
            <a:r>
              <a:rPr lang="pt-BR" sz="3200" dirty="0">
                <a:solidFill>
                  <a:srgbClr val="0070C0"/>
                </a:solidFill>
              </a:rPr>
              <a:t>&gt; </a:t>
            </a:r>
            <a:r>
              <a:rPr lang="pt-BR" sz="3200" dirty="0"/>
              <a:t>(</a:t>
            </a:r>
            <a:r>
              <a:rPr lang="pt-BR" sz="3200" dirty="0">
                <a:solidFill>
                  <a:srgbClr val="7030A0"/>
                </a:solidFill>
              </a:rPr>
              <a:t>parâmetros de entrada</a:t>
            </a:r>
            <a:r>
              <a:rPr lang="pt-BR" sz="3200" dirty="0"/>
              <a:t>){ </a:t>
            </a:r>
          </a:p>
          <a:p>
            <a:pPr marL="0" indent="0">
              <a:buNone/>
            </a:pPr>
            <a:r>
              <a:rPr lang="pt-BR" sz="3200" dirty="0"/>
              <a:t>	&lt;comandos da função&gt; </a:t>
            </a:r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sz="3200" dirty="0" err="1">
                <a:solidFill>
                  <a:srgbClr val="FF0000"/>
                </a:solidFill>
              </a:rPr>
              <a:t>return</a:t>
            </a:r>
            <a:r>
              <a:rPr lang="pt-BR" sz="3200" dirty="0">
                <a:solidFill>
                  <a:srgbClr val="FF0000"/>
                </a:solidFill>
              </a:rPr>
              <a:t> &lt;</a:t>
            </a:r>
            <a:r>
              <a:rPr lang="pt-BR" sz="3200" dirty="0" err="1">
                <a:solidFill>
                  <a:srgbClr val="FF0000"/>
                </a:solidFill>
              </a:rPr>
              <a:t>dadodotipodafuncao</a:t>
            </a:r>
            <a:r>
              <a:rPr lang="pt-BR" sz="32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pt-BR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40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58AF9-ED0F-4503-A0CC-3AA6ECF9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criação da função: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21876-C367-4DD7-9AAF-15214FC4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 err="1">
                <a:solidFill>
                  <a:srgbClr val="FF0000"/>
                </a:solidFill>
              </a:rPr>
              <a:t>int</a:t>
            </a:r>
            <a:r>
              <a:rPr lang="pt-BR" sz="3600" dirty="0"/>
              <a:t> </a:t>
            </a:r>
            <a:r>
              <a:rPr lang="pt-BR" sz="3600" dirty="0">
                <a:solidFill>
                  <a:srgbClr val="00B0F0"/>
                </a:solidFill>
              </a:rPr>
              <a:t>soma</a:t>
            </a:r>
            <a:r>
              <a:rPr lang="pt-BR" sz="3600" dirty="0"/>
              <a:t> (</a:t>
            </a:r>
            <a:r>
              <a:rPr lang="pt-BR" sz="3600" dirty="0" err="1">
                <a:solidFill>
                  <a:srgbClr val="7030A0"/>
                </a:solidFill>
              </a:rPr>
              <a:t>int</a:t>
            </a:r>
            <a:r>
              <a:rPr lang="pt-BR" sz="3600" dirty="0">
                <a:solidFill>
                  <a:srgbClr val="7030A0"/>
                </a:solidFill>
              </a:rPr>
              <a:t> x , </a:t>
            </a:r>
            <a:r>
              <a:rPr lang="pt-BR" sz="3600" dirty="0" err="1">
                <a:solidFill>
                  <a:srgbClr val="7030A0"/>
                </a:solidFill>
              </a:rPr>
              <a:t>int</a:t>
            </a:r>
            <a:r>
              <a:rPr lang="pt-BR" sz="3600" dirty="0">
                <a:solidFill>
                  <a:srgbClr val="7030A0"/>
                </a:solidFill>
              </a:rPr>
              <a:t> y</a:t>
            </a:r>
            <a:r>
              <a:rPr lang="pt-BR" sz="3600" dirty="0"/>
              <a:t>){ </a:t>
            </a:r>
          </a:p>
          <a:p>
            <a:pPr marL="0" indent="0">
              <a:buNone/>
            </a:pPr>
            <a:r>
              <a:rPr lang="pt-BR" sz="3600" dirty="0"/>
              <a:t>	</a:t>
            </a:r>
            <a:r>
              <a:rPr lang="pt-BR" sz="3600" dirty="0" err="1"/>
              <a:t>int</a:t>
            </a:r>
            <a:r>
              <a:rPr lang="pt-BR" sz="3600" dirty="0"/>
              <a:t> r; </a:t>
            </a:r>
          </a:p>
          <a:p>
            <a:pPr marL="0" indent="0">
              <a:buNone/>
            </a:pPr>
            <a:r>
              <a:rPr lang="pt-BR" sz="3600" dirty="0"/>
              <a:t>	r = x+ y; </a:t>
            </a:r>
          </a:p>
          <a:p>
            <a:pPr marL="0" indent="0">
              <a:buNone/>
            </a:pPr>
            <a:r>
              <a:rPr lang="pt-BR" sz="3600" dirty="0"/>
              <a:t>	</a:t>
            </a:r>
            <a:r>
              <a:rPr lang="pt-BR" sz="3600" dirty="0" err="1">
                <a:solidFill>
                  <a:srgbClr val="FF0000"/>
                </a:solidFill>
              </a:rPr>
              <a:t>return</a:t>
            </a:r>
            <a:r>
              <a:rPr lang="pt-BR" sz="3600" dirty="0">
                <a:solidFill>
                  <a:srgbClr val="FF0000"/>
                </a:solidFill>
              </a:rPr>
              <a:t> r; </a:t>
            </a:r>
          </a:p>
          <a:p>
            <a:pPr marL="0" indent="0">
              <a:buNone/>
            </a:pPr>
            <a:r>
              <a:rPr lang="pt-BR" sz="3600" dirty="0"/>
              <a:t>} </a:t>
            </a: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4970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4F44F-C296-44DC-BC16-43B012DC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Chamada da função: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DB78D-69AC-40FD-83BD-30A6E08A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4400" dirty="0"/>
              <a:t>....</a:t>
            </a:r>
          </a:p>
          <a:p>
            <a:pPr marL="0" indent="0">
              <a:buNone/>
            </a:pPr>
            <a:r>
              <a:rPr lang="pt-BR" sz="4400" dirty="0"/>
              <a:t>....</a:t>
            </a:r>
          </a:p>
          <a:p>
            <a:pPr marL="0" indent="0">
              <a:buNone/>
            </a:pPr>
            <a:r>
              <a:rPr lang="pt-BR" sz="4400" dirty="0"/>
              <a:t>	</a:t>
            </a:r>
            <a:r>
              <a:rPr lang="pt-BR" sz="4400" b="1" dirty="0"/>
              <a:t>resultado = </a:t>
            </a:r>
            <a:r>
              <a:rPr lang="pt-BR" sz="4400" b="1" dirty="0">
                <a:solidFill>
                  <a:srgbClr val="00B0F0"/>
                </a:solidFill>
              </a:rPr>
              <a:t>soma </a:t>
            </a:r>
            <a:r>
              <a:rPr lang="pt-BR" sz="4400" b="1" dirty="0"/>
              <a:t>(n1,n2); </a:t>
            </a:r>
          </a:p>
          <a:p>
            <a:pPr marL="0" indent="0">
              <a:buNone/>
            </a:pPr>
            <a:r>
              <a:rPr lang="pt-BR" sz="4400" b="1" dirty="0"/>
              <a:t>	</a:t>
            </a:r>
            <a:r>
              <a:rPr lang="pt-BR" sz="4400" b="1" dirty="0" err="1"/>
              <a:t>printf</a:t>
            </a:r>
            <a:r>
              <a:rPr lang="pt-BR" sz="4400" b="1" dirty="0"/>
              <a:t>(“resultado = %d”, resultado);</a:t>
            </a:r>
          </a:p>
          <a:p>
            <a:pPr marL="0" indent="0">
              <a:buNone/>
            </a:pPr>
            <a:r>
              <a:rPr lang="pt-BR" sz="4400" dirty="0"/>
              <a:t>.....</a:t>
            </a:r>
          </a:p>
          <a:p>
            <a:pPr marL="0" indent="0">
              <a:buNone/>
            </a:pPr>
            <a:r>
              <a:rPr lang="pt-BR" sz="4400" dirty="0"/>
              <a:t>.....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00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>
            <a:extLst>
              <a:ext uri="{FF2B5EF4-FFF2-40B4-BE49-F238E27FC236}">
                <a16:creationId xmlns:a16="http://schemas.microsoft.com/office/drawing/2014/main" id="{64349ADA-14FD-44A2-9A21-907D8C8E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543" y="2010397"/>
            <a:ext cx="5830573" cy="32721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52403D-DB45-42B4-B501-CFFC025A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 programa com uso de função: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27667B-F53F-4028-BE15-5EFAC0A20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060" y="1930401"/>
            <a:ext cx="5906111" cy="481495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A7D9734-790A-4B99-A8B0-E54A0F6D60AE}"/>
              </a:ext>
            </a:extLst>
          </p:cNvPr>
          <p:cNvSpPr/>
          <p:nvPr/>
        </p:nvSpPr>
        <p:spPr>
          <a:xfrm>
            <a:off x="304800" y="2464904"/>
            <a:ext cx="2001078" cy="265044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FD38501-8D87-4D36-8CA6-8040197C4243}"/>
              </a:ext>
            </a:extLst>
          </p:cNvPr>
          <p:cNvSpPr/>
          <p:nvPr/>
        </p:nvSpPr>
        <p:spPr>
          <a:xfrm>
            <a:off x="6291943" y="3429000"/>
            <a:ext cx="1066800" cy="217469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F4B4509-70C6-447A-93D2-49C9AFA4701B}"/>
              </a:ext>
            </a:extLst>
          </p:cNvPr>
          <p:cNvSpPr/>
          <p:nvPr/>
        </p:nvSpPr>
        <p:spPr>
          <a:xfrm>
            <a:off x="304800" y="3591137"/>
            <a:ext cx="2001078" cy="265044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431AE9-58C7-4B39-81C4-758E542A05FA}"/>
              </a:ext>
            </a:extLst>
          </p:cNvPr>
          <p:cNvSpPr/>
          <p:nvPr/>
        </p:nvSpPr>
        <p:spPr>
          <a:xfrm>
            <a:off x="6291943" y="3694043"/>
            <a:ext cx="2001078" cy="217469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E30476B-0863-4273-8FA1-AE0D6A006188}"/>
              </a:ext>
            </a:extLst>
          </p:cNvPr>
          <p:cNvSpPr/>
          <p:nvPr/>
        </p:nvSpPr>
        <p:spPr>
          <a:xfrm>
            <a:off x="304800" y="4717370"/>
            <a:ext cx="2001078" cy="265044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640309B-5B3F-41E4-B411-05C580FAEB1E}"/>
              </a:ext>
            </a:extLst>
          </p:cNvPr>
          <p:cNvSpPr/>
          <p:nvPr/>
        </p:nvSpPr>
        <p:spPr>
          <a:xfrm>
            <a:off x="6291943" y="3959086"/>
            <a:ext cx="2001078" cy="227814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09F1874-289B-48ED-BA8E-2B919CA19DD1}"/>
              </a:ext>
            </a:extLst>
          </p:cNvPr>
          <p:cNvSpPr/>
          <p:nvPr/>
        </p:nvSpPr>
        <p:spPr>
          <a:xfrm>
            <a:off x="304800" y="5890800"/>
            <a:ext cx="2001078" cy="265044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4B9BAEA-E0A0-41FA-9AE0-77860F8A3874}"/>
              </a:ext>
            </a:extLst>
          </p:cNvPr>
          <p:cNvSpPr/>
          <p:nvPr/>
        </p:nvSpPr>
        <p:spPr>
          <a:xfrm>
            <a:off x="6291943" y="4395673"/>
            <a:ext cx="2001078" cy="227814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7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95</TotalTime>
  <Words>110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Dividendo</vt:lpstr>
      <vt:lpstr>FUNÇÕES – LINGUAGEM ESTRUTURADA</vt:lpstr>
      <vt:lpstr>SINTAXE função: </vt:lpstr>
      <vt:lpstr>Exemplo de criação da função:</vt:lpstr>
      <vt:lpstr>Exemplo de Chamada da função: </vt:lpstr>
      <vt:lpstr>Exemplo de um programa com uso de função: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– LINGUAGEM ESTRUTURADA</dc:title>
  <dc:creator>ALBERSON WANDER SA DOS SANTOS</dc:creator>
  <cp:lastModifiedBy>ALBERSON WANDER SA DOS SANTOS</cp:lastModifiedBy>
  <cp:revision>5</cp:revision>
  <dcterms:created xsi:type="dcterms:W3CDTF">2020-10-08T23:57:31Z</dcterms:created>
  <dcterms:modified xsi:type="dcterms:W3CDTF">2020-10-09T01:32:45Z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