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2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E170-522B-4802-A6EE-702ACCC00D1F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2979-B61F-41BC-A781-BB0192BFB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10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E170-522B-4802-A6EE-702ACCC00D1F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2979-B61F-41BC-A781-BB0192BFB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11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E170-522B-4802-A6EE-702ACCC00D1F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2979-B61F-41BC-A781-BB0192BFB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55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E170-522B-4802-A6EE-702ACCC00D1F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2979-B61F-41BC-A781-BB0192BFB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57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E170-522B-4802-A6EE-702ACCC00D1F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2979-B61F-41BC-A781-BB0192BFB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91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E170-522B-4802-A6EE-702ACCC00D1F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2979-B61F-41BC-A781-BB0192BFB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76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E170-522B-4802-A6EE-702ACCC00D1F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2979-B61F-41BC-A781-BB0192BFB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46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E170-522B-4802-A6EE-702ACCC00D1F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2979-B61F-41BC-A781-BB0192BFB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52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E170-522B-4802-A6EE-702ACCC00D1F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2979-B61F-41BC-A781-BB0192BFB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4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E170-522B-4802-A6EE-702ACCC00D1F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2979-B61F-41BC-A781-BB0192BFB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31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E170-522B-4802-A6EE-702ACCC00D1F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2979-B61F-41BC-A781-BB0192BFB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0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E170-522B-4802-A6EE-702ACCC00D1F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82979-B61F-41BC-A781-BB0192BFB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28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75000">
              <a:srgbClr val="B8D4ED"/>
            </a:gs>
            <a:gs pos="8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581591" y="496652"/>
            <a:ext cx="90288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+mj-lt"/>
              </a:rPr>
              <a:t>Projeto de sistemas computacionais</a:t>
            </a:r>
          </a:p>
          <a:p>
            <a:r>
              <a:rPr lang="pt-BR" sz="4800" dirty="0" smtClean="0">
                <a:latin typeface="+mj-lt"/>
              </a:rPr>
              <a:t>	      4º bimestre 2021</a:t>
            </a:r>
            <a:endParaRPr lang="pt-BR" sz="4800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55046" y="3013501"/>
            <a:ext cx="2281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Rafael Giordano </a:t>
            </a:r>
            <a:r>
              <a:rPr lang="pt-BR" sz="1600" dirty="0" err="1" smtClean="0"/>
              <a:t>Matesco</a:t>
            </a:r>
            <a:endParaRPr lang="pt-BR" sz="1600" dirty="0" smtClean="0"/>
          </a:p>
          <a:p>
            <a:r>
              <a:rPr lang="pt-BR" sz="1600" dirty="0" smtClean="0"/>
              <a:t>50210686</a:t>
            </a:r>
          </a:p>
          <a:p>
            <a:r>
              <a:rPr lang="pt-BR" sz="1600" dirty="0" smtClean="0"/>
              <a:t>1ºH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6541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75000">
              <a:srgbClr val="B8D4ED"/>
            </a:gs>
            <a:gs pos="8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899212" y="540951"/>
            <a:ext cx="43935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latin typeface="+mj-lt"/>
              </a:rPr>
              <a:t>Escopo do problema</a:t>
            </a:r>
          </a:p>
          <a:p>
            <a:pPr algn="ctr"/>
            <a:r>
              <a:rPr lang="pt-BR" sz="4000" b="1" dirty="0">
                <a:latin typeface="+mj-lt"/>
              </a:rPr>
              <a:t>H</a:t>
            </a:r>
            <a:r>
              <a:rPr lang="pt-BR" sz="4000" b="1" dirty="0" smtClean="0">
                <a:latin typeface="+mj-lt"/>
              </a:rPr>
              <a:t>otel</a:t>
            </a:r>
            <a:endParaRPr lang="pt-BR" sz="4000" b="1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74767" y="2831571"/>
            <a:ext cx="4754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u="sng" dirty="0" smtClean="0"/>
              <a:t>Problemas</a:t>
            </a:r>
          </a:p>
          <a:p>
            <a:r>
              <a:rPr lang="pt-BR" sz="2000" dirty="0" smtClean="0"/>
              <a:t>-O sistema que verifica quartos disponíveis no hotel é lento</a:t>
            </a:r>
          </a:p>
          <a:p>
            <a:r>
              <a:rPr lang="pt-BR" sz="2000" dirty="0" smtClean="0"/>
              <a:t>-Não tem sistema de busca</a:t>
            </a:r>
          </a:p>
        </p:txBody>
      </p:sp>
      <p:sp>
        <p:nvSpPr>
          <p:cNvPr id="6" name="Retângulo Arredondado 5"/>
          <p:cNvSpPr/>
          <p:nvPr/>
        </p:nvSpPr>
        <p:spPr>
          <a:xfrm>
            <a:off x="574767" y="2767280"/>
            <a:ext cx="4754880" cy="145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814459" y="2831571"/>
            <a:ext cx="48637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u="sng" dirty="0" smtClean="0"/>
              <a:t>Soluções</a:t>
            </a:r>
          </a:p>
          <a:p>
            <a:r>
              <a:rPr lang="pt-BR" sz="2000" dirty="0" smtClean="0"/>
              <a:t>-Trazer um sistema mais rápido e que funcione no mesmo S.O atual</a:t>
            </a:r>
          </a:p>
          <a:p>
            <a:r>
              <a:rPr lang="pt-BR" sz="2000" dirty="0" smtClean="0"/>
              <a:t>-Criar um sistema de busca rápida dos quartos com todas as informações completas</a:t>
            </a:r>
          </a:p>
        </p:txBody>
      </p:sp>
      <p:sp>
        <p:nvSpPr>
          <p:cNvPr id="8" name="Retângulo Arredondado 7"/>
          <p:cNvSpPr/>
          <p:nvPr/>
        </p:nvSpPr>
        <p:spPr>
          <a:xfrm>
            <a:off x="6814459" y="2767280"/>
            <a:ext cx="4754880" cy="18177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1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75000">
              <a:srgbClr val="B8D4ED"/>
            </a:gs>
            <a:gs pos="8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840703" y="541991"/>
            <a:ext cx="4510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latin typeface="+mj-lt"/>
              </a:rPr>
              <a:t>Requisitos funcionais</a:t>
            </a:r>
            <a:endParaRPr lang="pt-BR" sz="4000" dirty="0">
              <a:latin typeface="+mj-lt"/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1773142" y="1996787"/>
            <a:ext cx="8627164" cy="43360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5039902" y="2919138"/>
            <a:ext cx="2093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/>
              <a:t>Calendário</a:t>
            </a:r>
          </a:p>
          <a:p>
            <a:r>
              <a:rPr lang="pt-BR" dirty="0" smtClean="0"/>
              <a:t>-Agendamento de uso de quarto</a:t>
            </a:r>
          </a:p>
          <a:p>
            <a:r>
              <a:rPr lang="pt-BR" dirty="0" smtClean="0"/>
              <a:t>-Cronograma das instalações do hotel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456953" y="2631595"/>
            <a:ext cx="21627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/>
              <a:t>Quartos</a:t>
            </a:r>
            <a:endParaRPr lang="pt-BR" u="sng" dirty="0"/>
          </a:p>
          <a:p>
            <a:r>
              <a:rPr lang="pt-BR" dirty="0"/>
              <a:t>-Registro de quartos</a:t>
            </a:r>
          </a:p>
          <a:p>
            <a:r>
              <a:rPr lang="pt-BR" dirty="0"/>
              <a:t>-Listagem de quartos disponíveis</a:t>
            </a:r>
          </a:p>
          <a:p>
            <a:r>
              <a:rPr lang="pt-BR" dirty="0"/>
              <a:t>-Listagem de quartos ocupados</a:t>
            </a:r>
          </a:p>
          <a:p>
            <a:r>
              <a:rPr lang="pt-BR" dirty="0" smtClean="0"/>
              <a:t>-Registro automático de check-in </a:t>
            </a:r>
            <a:r>
              <a:rPr lang="pt-BR" dirty="0"/>
              <a:t>e </a:t>
            </a:r>
            <a:r>
              <a:rPr lang="pt-BR" dirty="0" err="1"/>
              <a:t>check</a:t>
            </a:r>
            <a:r>
              <a:rPr lang="pt-BR" dirty="0"/>
              <a:t>-out de todos</a:t>
            </a: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624493" y="2919138"/>
            <a:ext cx="2284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Controle automático de pagamentos e transferências e cálculo do </a:t>
            </a:r>
            <a:r>
              <a:rPr lang="pt-BR" u="sng" dirty="0" smtClean="0"/>
              <a:t>uso dos quartos.</a:t>
            </a:r>
            <a:endParaRPr lang="pt-BR" u="sng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89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75000">
              <a:srgbClr val="B8D4ED"/>
            </a:gs>
            <a:gs pos="8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395068" y="534039"/>
            <a:ext cx="5401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latin typeface="+mj-lt"/>
              </a:rPr>
              <a:t>Requisitos não funcionais</a:t>
            </a:r>
            <a:endParaRPr lang="pt-BR" sz="4000" dirty="0">
              <a:latin typeface="+mj-lt"/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1796995" y="1703101"/>
            <a:ext cx="8635115" cy="4936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5063643" y="2140152"/>
            <a:ext cx="21018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/>
              <a:t>Calendário</a:t>
            </a:r>
          </a:p>
          <a:p>
            <a:r>
              <a:rPr lang="pt-BR" dirty="0" smtClean="0"/>
              <a:t>-Agendamentos tanto de quartos como para instalações devem ser feitos até 1 hora antes do uso do mesmo, e o cancelamento no máximo meia hora antes do começo do uso.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28445" y="2140152"/>
            <a:ext cx="21548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Quartos</a:t>
            </a:r>
          </a:p>
          <a:p>
            <a:r>
              <a:rPr lang="pt-BR" dirty="0"/>
              <a:t>-Registro pode ser feito até 8 grupos de 4 pessoas cada, de acordo com o limite do </a:t>
            </a:r>
            <a:r>
              <a:rPr lang="pt-BR" dirty="0" smtClean="0"/>
              <a:t>hotel.</a:t>
            </a:r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777424" y="2140152"/>
            <a:ext cx="1896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O controle de pagamentos não pode ser usado para compra feitas dentro do quarto (Comida e bebida</a:t>
            </a:r>
            <a:r>
              <a:rPr lang="pt-BR" u="sng" dirty="0" smtClean="0"/>
              <a:t>).</a:t>
            </a:r>
            <a:endParaRPr lang="pt-BR" u="sng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5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75000">
              <a:srgbClr val="B8D4ED"/>
            </a:gs>
            <a:gs pos="8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322259" y="534039"/>
            <a:ext cx="5547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latin typeface="+mj-lt"/>
              </a:rPr>
              <a:t>Requisitos organizacionais</a:t>
            </a:r>
            <a:endParaRPr lang="pt-BR" sz="4000" dirty="0">
              <a:latin typeface="+mj-lt"/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4243346" y="1990808"/>
            <a:ext cx="3705307" cy="32252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513026" y="2172271"/>
            <a:ext cx="31659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empresa apenas precisará de uma pessoa para controlar o registro dos clientes, pois toda a listagem e cálculo de gastos será automatizado.</a:t>
            </a:r>
          </a:p>
          <a:p>
            <a:endParaRPr lang="pt-BR" dirty="0"/>
          </a:p>
          <a:p>
            <a:r>
              <a:rPr lang="pt-BR" dirty="0" smtClean="0"/>
              <a:t>A nossa meta é fazer o sistema mais funcional e rápido para o </a:t>
            </a:r>
            <a:r>
              <a:rPr lang="pt-BR" dirty="0" err="1" smtClean="0"/>
              <a:t>facilitamento</a:t>
            </a:r>
            <a:r>
              <a:rPr lang="pt-BR" dirty="0" smtClean="0"/>
              <a:t> do trabalho do hotel.</a:t>
            </a:r>
          </a:p>
        </p:txBody>
      </p:sp>
    </p:spTree>
    <p:extLst>
      <p:ext uri="{BB962C8B-B14F-4D97-AF65-F5344CB8AC3E}">
        <p14:creationId xmlns:p14="http://schemas.microsoft.com/office/powerpoint/2010/main" val="1698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75000">
              <a:srgbClr val="B8D4ED"/>
            </a:gs>
            <a:gs pos="8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041623" y="502234"/>
            <a:ext cx="4108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latin typeface="+mj-lt"/>
              </a:rPr>
              <a:t>Usuário do sistema</a:t>
            </a:r>
            <a:endParaRPr lang="pt-BR" sz="4000" dirty="0">
              <a:latin typeface="+mj-lt"/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4243346" y="1966954"/>
            <a:ext cx="3705307" cy="32252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4513027" y="2286916"/>
            <a:ext cx="31659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Deverá ser feito o curso de treinamento dos funcionários do hotel para o uso do programa. A duração é 30 minutos.</a:t>
            </a:r>
          </a:p>
          <a:p>
            <a:r>
              <a:rPr lang="pt-BR" dirty="0" smtClean="0"/>
              <a:t>O/A atendente deve estar familiarizado com as configurações da máquina e saber usar o seu S.O.</a:t>
            </a:r>
          </a:p>
        </p:txBody>
      </p:sp>
    </p:spTree>
    <p:extLst>
      <p:ext uri="{BB962C8B-B14F-4D97-AF65-F5344CB8AC3E}">
        <p14:creationId xmlns:p14="http://schemas.microsoft.com/office/powerpoint/2010/main" val="186183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278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Wolfzzz z</cp:lastModifiedBy>
  <cp:revision>7</cp:revision>
  <dcterms:created xsi:type="dcterms:W3CDTF">2021-11-10T12:21:12Z</dcterms:created>
  <dcterms:modified xsi:type="dcterms:W3CDTF">2021-11-12T21:40:41Z</dcterms:modified>
</cp:coreProperties>
</file>