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6" r:id="rId9"/>
    <p:sldId id="267" r:id="rId10"/>
    <p:sldId id="261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CCFDE-ADA1-B31F-52E5-D993045A5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BE9409-8672-0769-0F0F-C70892EE7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A9F5B-0266-C65C-342E-9A907800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895-EDDC-4DD3-845D-799DF372E28D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4CA3BB-C949-4C46-9138-47EC49F8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E661BD-54E0-CE91-94F4-74B9CEDE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657A-DCC5-42FB-A070-7EFFF32B6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20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6D7D1-D5B4-1AC0-2061-157960BE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9A8A75-6E77-2ED8-7A2D-3887F235F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D41CD3-13DC-1C72-6F93-5E645210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895-EDDC-4DD3-845D-799DF372E28D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7ACC57-1E1B-FAB0-59C2-0096F2DD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81D48-3171-CE99-6E34-C054573A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657A-DCC5-42FB-A070-7EFFF32B6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34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AADDE2-7FAF-23E2-52D2-4C83A0006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B3B46B-CE0D-E7C7-3766-2D937BA7C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F2A1D-1683-6943-F0B9-7DC3805C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895-EDDC-4DD3-845D-799DF372E28D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AC9388-8240-858C-9CA1-F7814286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5E8C5A-FC6A-3BC1-C268-2BD7A82E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657A-DCC5-42FB-A070-7EFFF32B6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12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61102-249E-963D-8C9C-AF9CBE0A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86E05-A6C9-233B-4FB6-F56CB21C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419685-624C-15EE-31C0-C7961FFE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895-EDDC-4DD3-845D-799DF372E28D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8C4E23-772D-8ED3-17CC-2E678C70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2E34C5-9A0B-0120-9615-D09C9354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657A-DCC5-42FB-A070-7EFFF32B6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51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102DE-D1AC-D830-AF7C-1BD07844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838362-25F9-A135-F86A-37E9833B7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943018-D3B5-17DD-867F-934DE8D2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895-EDDC-4DD3-845D-799DF372E28D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2CD84F-9AC8-8FFF-DB10-D0F613EB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DBF6FF-3DF1-B09F-0250-134C25FE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657A-DCC5-42FB-A070-7EFFF32B6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2B6D0-1C8E-8CF1-3992-59D51D09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71EC5-6F15-0DFB-C426-9EF634AFB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B27A93-A6C6-DA97-4864-DD25F2CEB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3B9520-C791-6B45-AC94-FDF30306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895-EDDC-4DD3-845D-799DF372E28D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B457CD-3283-7C36-3757-0167F778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AD3915-F078-5EE3-CD28-5E3E1D3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657A-DCC5-42FB-A070-7EFFF32B6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75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895CD-E498-D35B-207F-AF0D5214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3682B7-01D1-344E-EC54-C8604F5B7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C55274-5F98-C8D7-0ECA-E0A0740A5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4D6C7-394D-BACA-5715-B86A04ACE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F9F73C-2F5B-C138-3C12-F890BF4A0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B9F2D6-2251-16D3-9981-B1160461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895-EDDC-4DD3-845D-799DF372E28D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A66DBA-2D95-6E0A-2D69-2EBB75B9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A51647-919F-3968-09D3-413D10B0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657A-DCC5-42FB-A070-7EFFF32B6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72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A6D89-A894-A546-480E-FD94D0A5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BED446-98BA-253A-40B1-F9B4ED04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895-EDDC-4DD3-845D-799DF372E28D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73763E-4DA8-0029-56E8-7F5B85C8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F979E1-8290-8060-FE12-A37EAA19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657A-DCC5-42FB-A070-7EFFF32B6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8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405271-FF7F-2D2D-CE98-C459B7F6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895-EDDC-4DD3-845D-799DF372E28D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05EEE1-B1CA-F7F9-F968-ABAD1EFD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6AEB4A-73C4-8B76-4E0E-0215AA63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657A-DCC5-42FB-A070-7EFFF32B6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76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5A4FD-BC65-F9B0-6F91-7705E02F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D9E2A-2C4E-74C4-6C47-7EC15FC5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43BF0B-04A0-CE92-40A2-9C785D74D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6D3B39-EC0F-AE58-C6FE-86149308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895-EDDC-4DD3-845D-799DF372E28D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122D06-09E3-88F8-1D79-31A49D59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73FB9-C846-4E86-2C95-D8CDD59B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657A-DCC5-42FB-A070-7EFFF32B6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50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46084-4A86-9B4A-774E-C5D8ECBE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DAE52A-9DD0-8A2A-2522-EC31D27B1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D66B8E-685A-25A6-C73C-C8B82426D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41FFCC-7159-18B6-3986-6CFC0207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895-EDDC-4DD3-845D-799DF372E28D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C190CC-F8D8-CCEC-D1B9-C0785156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3AD898-619F-593F-87A0-C645A9EB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657A-DCC5-42FB-A070-7EFFF32B6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32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49A7EB-6241-7455-58BD-B220B1FE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C85322-9458-36CE-4679-6139EF67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D1AFD8-C3D8-25A5-A950-A1A73AD3E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64895-EDDC-4DD3-845D-799DF372E28D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C7F21A-9236-4A48-F925-42CD3C60C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839FAC-F560-C791-8B37-D886B819A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8657A-DCC5-42FB-A070-7EFFF32B6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37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9438D-7E5D-D449-3053-E2A5672B5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6239"/>
            <a:ext cx="9144000" cy="1913672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PROPOSTA DE APRIMORAMENTO DA COMUNICAÇÃO INSTITUCIONAL ESCOLA-ALUNOS: PAINEL INTEGRADO DE AVISOS, NOTIFICAÇÕES E ATIVIDADES.</a:t>
            </a:r>
          </a:p>
        </p:txBody>
      </p:sp>
      <p:pic>
        <p:nvPicPr>
          <p:cNvPr id="1028" name="Picture 4" descr="Informações Acadêmicas">
            <a:extLst>
              <a:ext uri="{FF2B5EF4-FFF2-40B4-BE49-F238E27FC236}">
                <a16:creationId xmlns:a16="http://schemas.microsoft.com/office/drawing/2014/main" id="{0C7AD594-26EC-9ECC-A697-FA8BE21A2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0"/>
            <a:ext cx="93916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438F2A7-3EAB-713B-2498-300DE640807B}"/>
              </a:ext>
            </a:extLst>
          </p:cNvPr>
          <p:cNvSpPr txBox="1"/>
          <p:nvPr/>
        </p:nvSpPr>
        <p:spPr>
          <a:xfrm>
            <a:off x="2515210" y="4541023"/>
            <a:ext cx="716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Paulo Renato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Mattozo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Durante, Enzo Dante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Mícoli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Giordano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Matesco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Prof. Wagner dos Santos clementino de Jesus</a:t>
            </a:r>
          </a:p>
        </p:txBody>
      </p:sp>
    </p:spTree>
    <p:extLst>
      <p:ext uri="{BB962C8B-B14F-4D97-AF65-F5344CB8AC3E}">
        <p14:creationId xmlns:p14="http://schemas.microsoft.com/office/powerpoint/2010/main" val="28420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33146-8D0A-9901-76D8-0205756C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06" y="2771237"/>
            <a:ext cx="9822366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pic>
        <p:nvPicPr>
          <p:cNvPr id="6" name="Picture 4" descr="Informações Acadêmicas">
            <a:extLst>
              <a:ext uri="{FF2B5EF4-FFF2-40B4-BE49-F238E27FC236}">
                <a16:creationId xmlns:a16="http://schemas.microsoft.com/office/drawing/2014/main" id="{0C7AD594-26EC-9ECC-A697-FA8BE21A2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38" y="36435"/>
            <a:ext cx="7721454" cy="10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33146-8D0A-9901-76D8-0205756C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93" y="1354146"/>
            <a:ext cx="9822366" cy="1325563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99626" y="2701255"/>
            <a:ext cx="8690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Sistema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estão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alinhados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proposta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inicial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visual é simples 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intuitivo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que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ajudar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usuários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leigos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melhoria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atingido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facilmente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receber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atualizações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usadas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Informações Acadêmicas">
            <a:extLst>
              <a:ext uri="{FF2B5EF4-FFF2-40B4-BE49-F238E27FC236}">
                <a16:creationId xmlns:a16="http://schemas.microsoft.com/office/drawing/2014/main" id="{0C7AD594-26EC-9ECC-A697-FA8BE21A2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38" y="36435"/>
            <a:ext cx="7721454" cy="10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3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33146-8D0A-9901-76D8-0205756C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793" y="1236052"/>
            <a:ext cx="9822366" cy="1325563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784323-17A1-6FCC-C00B-D2DA8DAC4F11}"/>
              </a:ext>
            </a:extLst>
          </p:cNvPr>
          <p:cNvSpPr txBox="1"/>
          <p:nvPr/>
        </p:nvSpPr>
        <p:spPr>
          <a:xfrm>
            <a:off x="1019793" y="2442565"/>
            <a:ext cx="931257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Surgimento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estendem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capacidade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indivíduo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Essas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um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potencial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área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educação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principal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alvo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afetado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uso de tecnologias no âmbito escolar vem aumentando, como consequência da pandemia de COVID-19.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Informações Acadêmicas">
            <a:extLst>
              <a:ext uri="{FF2B5EF4-FFF2-40B4-BE49-F238E27FC236}">
                <a16:creationId xmlns:a16="http://schemas.microsoft.com/office/drawing/2014/main" id="{0C7AD594-26EC-9ECC-A697-FA8BE21A2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38" y="36435"/>
            <a:ext cx="7721454" cy="10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33146-8D0A-9901-76D8-0205756C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659" y="1093439"/>
            <a:ext cx="9822366" cy="1325563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784323-17A1-6FCC-C00B-D2DA8DAC4F11}"/>
              </a:ext>
            </a:extLst>
          </p:cNvPr>
          <p:cNvSpPr txBox="1"/>
          <p:nvPr/>
        </p:nvSpPr>
        <p:spPr>
          <a:xfrm>
            <a:off x="930382" y="2308341"/>
            <a:ext cx="68115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uma aplicação WEB com foco na comunicação dentro de uma instituição escolar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 a aplicação desenvolvida, é esperada a resolução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dificuldades geradas pelo excesso de informação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de novas tecnologias e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aprimoração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 de comunicação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escola.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Unificação das plataformas utilizadas pela escola.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Informações Acadêmicas">
            <a:extLst>
              <a:ext uri="{FF2B5EF4-FFF2-40B4-BE49-F238E27FC236}">
                <a16:creationId xmlns:a16="http://schemas.microsoft.com/office/drawing/2014/main" id="{0C7AD594-26EC-9ECC-A697-FA8BE21A2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38" y="36435"/>
            <a:ext cx="7721454" cy="10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33146-8D0A-9901-76D8-0205756C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217" y="2620235"/>
            <a:ext cx="9822366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endParaRPr lang="pt-BR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Informações Acadêmicas">
            <a:extLst>
              <a:ext uri="{FF2B5EF4-FFF2-40B4-BE49-F238E27FC236}">
                <a16:creationId xmlns:a16="http://schemas.microsoft.com/office/drawing/2014/main" id="{0C7AD594-26EC-9ECC-A697-FA8BE21A2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38" y="36435"/>
            <a:ext cx="7721454" cy="10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94" y="104121"/>
            <a:ext cx="7288649" cy="728864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292820" y="213178"/>
            <a:ext cx="46959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smtClean="0"/>
              <a:t>DIAGRAMA DE CASO DE USO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5186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82" y="621103"/>
            <a:ext cx="8525666" cy="641884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012415" y="67105"/>
            <a:ext cx="5535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 smtClean="0"/>
              <a:t>DIAGRAMA DO BANCO DE DADOS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798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33146-8D0A-9901-76D8-0205756C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39" y="2796404"/>
            <a:ext cx="9822366" cy="1325563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UTILIZADAS</a:t>
            </a:r>
            <a:endParaRPr lang="pt-BR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Informações Acadêmicas">
            <a:extLst>
              <a:ext uri="{FF2B5EF4-FFF2-40B4-BE49-F238E27FC236}">
                <a16:creationId xmlns:a16="http://schemas.microsoft.com/office/drawing/2014/main" id="{0C7AD594-26EC-9ECC-A697-FA8BE21A2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38" y="36435"/>
            <a:ext cx="7721454" cy="10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2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3718C42-E1F4-1E52-AEC1-01B6E2D0C482}"/>
              </a:ext>
            </a:extLst>
          </p:cNvPr>
          <p:cNvSpPr txBox="1"/>
          <p:nvPr/>
        </p:nvSpPr>
        <p:spPr>
          <a:xfrm>
            <a:off x="863370" y="1395545"/>
            <a:ext cx="1023954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back-end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estruturado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conceito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REST(</a:t>
            </a:r>
            <a:r>
              <a:rPr lang="pt-BR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pt-B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000" b="1" i="1" dirty="0" smtClean="0"/>
              <a:t>)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node.js e o framework express.js,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testes 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praticidade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Swagger.</a:t>
            </a:r>
          </a:p>
          <a:p>
            <a:pPr lvl="1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o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recebimento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arquivos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usado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multer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NodeMailer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 node.js)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permitiu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correio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eletrônico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biblioteca </a:t>
            </a:r>
            <a:r>
              <a:rPr lang="pt-B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NodeCron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foi usada para a realização de envios programados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correios eletrônicos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Informações Acadêmicas">
            <a:extLst>
              <a:ext uri="{FF2B5EF4-FFF2-40B4-BE49-F238E27FC236}">
                <a16:creationId xmlns:a16="http://schemas.microsoft.com/office/drawing/2014/main" id="{0C7AD594-26EC-9ECC-A697-FA8BE21A2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38" y="36435"/>
            <a:ext cx="7721454" cy="10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5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nformações Acadêmicas">
            <a:extLst>
              <a:ext uri="{FF2B5EF4-FFF2-40B4-BE49-F238E27FC236}">
                <a16:creationId xmlns:a16="http://schemas.microsoft.com/office/drawing/2014/main" id="{0C7AD594-26EC-9ECC-A697-FA8BE21A2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38" y="36435"/>
            <a:ext cx="7721454" cy="10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800143" y="1440052"/>
            <a:ext cx="1017265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framework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React.tsx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Alguns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módulos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React.tsx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permitiram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criação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organizado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através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Styled-Components para 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criação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personalizados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 que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podem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reutilizados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realização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requisições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no back-end.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277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do Office</vt:lpstr>
      <vt:lpstr>PROPOSTA DE APRIMORAMENTO DA COMUNICAÇÃO INSTITUCIONAL ESCOLA-ALUNOS: PAINEL INTEGRADO DE AVISOS, NOTIFICAÇÕES E ATIVIDADES.</vt:lpstr>
      <vt:lpstr>INTRODUÇÃO</vt:lpstr>
      <vt:lpstr>OBJETIVOS</vt:lpstr>
      <vt:lpstr>METODOLOGIA</vt:lpstr>
      <vt:lpstr>Apresentação do PowerPoint</vt:lpstr>
      <vt:lpstr>Apresentação do PowerPoint</vt:lpstr>
      <vt:lpstr>TECNOLOGIAS UTILIZADAS</vt:lpstr>
      <vt:lpstr>Apresentação do PowerPoint</vt:lpstr>
      <vt:lpstr>Apresentação do PowerPoint</vt:lpstr>
      <vt:lpstr>RESULTADOS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PARA MELHOR COMUNICAÇÃO ENTRE ESCOLA E ALUNO QUADRO DE AVISOS, NOTIFICAÇÕES E ATIVIDADES</dc:title>
  <dc:creator>Enzo Dante</dc:creator>
  <cp:lastModifiedBy>Rafael Giordano Matesco</cp:lastModifiedBy>
  <cp:revision>40</cp:revision>
  <dcterms:created xsi:type="dcterms:W3CDTF">2023-06-09T00:01:00Z</dcterms:created>
  <dcterms:modified xsi:type="dcterms:W3CDTF">2023-10-19T01:52:42Z</dcterms:modified>
</cp:coreProperties>
</file>