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ngular.io/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Relationship Id="rId5" Type="http://schemas.openxmlformats.org/officeDocument/2006/relationships/image" Target="../media/image15.jp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gif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730925" y="24092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Taller de Angular 5 y Angular Material</a:t>
            </a:r>
            <a:endParaRPr sz="3600"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528975" y="45474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Gestino Notario						Rafael Mellado Jiménez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63" y="1733868"/>
            <a:ext cx="1616670" cy="16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 b="14041" l="23881" r="23214" t="9645"/>
          <a:stretch/>
        </p:blipFill>
        <p:spPr>
          <a:xfrm>
            <a:off x="4773475" y="1934863"/>
            <a:ext cx="2450601" cy="13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851" y="4229724"/>
            <a:ext cx="317750" cy="3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8401" y="4229724"/>
            <a:ext cx="317750" cy="3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534625" y="4195100"/>
            <a:ext cx="129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Dageno</a:t>
            </a:r>
            <a:endParaRPr b="1"/>
          </a:p>
        </p:txBody>
      </p:sp>
      <p:sp>
        <p:nvSpPr>
          <p:cNvPr id="74" name="Shape 74"/>
          <p:cNvSpPr txBox="1"/>
          <p:nvPr/>
        </p:nvSpPr>
        <p:spPr>
          <a:xfrm>
            <a:off x="5873825" y="4195100"/>
            <a:ext cx="129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RafaMellado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e.	Directivas</a:t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716250" y="1209800"/>
            <a:ext cx="7711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Son instrucciones que recibe Angular para modificar el renderizado de las templates.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Veremos 2 tipos de directivas: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716250" y="2340600"/>
            <a:ext cx="37965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Directivas estructurales: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675" y="2286000"/>
            <a:ext cx="48768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716250" y="3146975"/>
            <a:ext cx="2352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Directivas atributo: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6375" y="3221200"/>
            <a:ext cx="25717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Dudas, preguntas u </a:t>
            </a:r>
            <a:r>
              <a:rPr lang="es"/>
              <a:t>objeciones</a:t>
            </a: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925" y="964425"/>
            <a:ext cx="61912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9" name="Shape 169"/>
          <p:cNvSpPr txBox="1"/>
          <p:nvPr/>
        </p:nvSpPr>
        <p:spPr>
          <a:xfrm>
            <a:off x="716250" y="1276600"/>
            <a:ext cx="77115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Todas las imágenes y documentación sobre Angular cinco en esta presentación podeis encontrarla en la página oficial de Angular.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Página Oficial de Angular: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https://angular.io/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sociales</a:t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705100" y="1061350"/>
            <a:ext cx="77115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Por último os dejamos nuestras redes sociales por aquí por si </a:t>
            </a:r>
            <a:r>
              <a:rPr lang="es"/>
              <a:t>tenéis</a:t>
            </a:r>
            <a:r>
              <a:rPr lang="es"/>
              <a:t> alguna más concreta.</a:t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401" y="3384474"/>
            <a:ext cx="317750" cy="3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676" y="3384474"/>
            <a:ext cx="317750" cy="3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425" y="1930663"/>
            <a:ext cx="1421099" cy="142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3725" y="1869338"/>
            <a:ext cx="1358600" cy="13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2088150" y="3351750"/>
            <a:ext cx="129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Dageno</a:t>
            </a:r>
            <a:endParaRPr b="1"/>
          </a:p>
        </p:txBody>
      </p:sp>
      <p:sp>
        <p:nvSpPr>
          <p:cNvPr id="182" name="Shape 182"/>
          <p:cNvSpPr txBox="1"/>
          <p:nvPr/>
        </p:nvSpPr>
        <p:spPr>
          <a:xfrm>
            <a:off x="5606375" y="3351750"/>
            <a:ext cx="1294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RafaMellado</a:t>
            </a:r>
            <a:endParaRPr b="1"/>
          </a:p>
        </p:txBody>
      </p:sp>
      <p:pic>
        <p:nvPicPr>
          <p:cNvPr id="183" name="Shape 1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2500" y="3734950"/>
            <a:ext cx="457898" cy="45789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816375" y="3734950"/>
            <a:ext cx="16599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@DaniGestino</a:t>
            </a:r>
            <a:endParaRPr b="1"/>
          </a:p>
        </p:txBody>
      </p:sp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4200" y="3734950"/>
            <a:ext cx="457898" cy="45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5387225" y="3734950"/>
            <a:ext cx="1732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@RafaMelladoJim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Taller de Angular 5 y Angular Material</a:t>
            </a: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1996525" y="1202375"/>
            <a:ext cx="4846500" cy="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Comenzamos lo difícil</a:t>
            </a:r>
            <a:endParaRPr sz="3600"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72" y="2148825"/>
            <a:ext cx="3909675" cy="21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Índice</a:t>
            </a:r>
            <a:endParaRPr sz="2400"/>
          </a:p>
        </p:txBody>
      </p:sp>
      <p:sp>
        <p:nvSpPr>
          <p:cNvPr id="80" name="Shape 80"/>
          <p:cNvSpPr txBox="1"/>
          <p:nvPr/>
        </p:nvSpPr>
        <p:spPr>
          <a:xfrm>
            <a:off x="705100" y="1061350"/>
            <a:ext cx="77115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¿ Qué es Angular ? ¿ Y Angular Material 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¿ Cómo trabaja Angular 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Módulos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Componentes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Templates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Metadatos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Unión de datos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/>
              <a:t>Directivas</a:t>
            </a:r>
            <a:endParaRPr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Taller práctico.</a:t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2144975" y="1031675"/>
            <a:ext cx="4275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¿ Qué es Angular y Angular Material ?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716250" y="1232050"/>
            <a:ext cx="77115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Es un </a:t>
            </a:r>
            <a:r>
              <a:rPr i="1" lang="es"/>
              <a:t>Framework </a:t>
            </a:r>
            <a:r>
              <a:rPr lang="es"/>
              <a:t>de desarrollo para JavaScript creado por Google.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Separación completa entre front-end y back-End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Facilita el desarrollo de aplicaciones SPA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Páginas web reactivas sin necesidad de recargar el navegador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Angular Material es un módulo que podemos integrar a nuestro </a:t>
            </a:r>
            <a:r>
              <a:rPr i="1" lang="es"/>
              <a:t>framework</a:t>
            </a:r>
            <a:endParaRPr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	¿ Cómo trabaja Angular ?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716250" y="1232050"/>
            <a:ext cx="77115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Arquitectura de componentes.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Bloques principales de Angular: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Módulos.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Componentes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Metadatos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Unión de datos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Templates (HTML)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Directivas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Servicios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Inyección</a:t>
            </a:r>
            <a:r>
              <a:rPr lang="es"/>
              <a:t> de dependencias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a.	Módulos</a:t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716250" y="1232050"/>
            <a:ext cx="77115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Los módulos son conjuntos de código.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Aportan funcionalidades ya implementadas para mayor comodidad.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Siguen un estándar común, ECMAScript 6 (2015)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Módulos como librerías de conjunto de módulos.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0" l="0" r="35220" t="0"/>
          <a:stretch/>
        </p:blipFill>
        <p:spPr>
          <a:xfrm>
            <a:off x="2410896" y="3040150"/>
            <a:ext cx="3764300" cy="18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b.	Componentes</a:t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716250" y="1232050"/>
            <a:ext cx="77115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Un componente controla partes determinadas de la pantalla que mostramos, </a:t>
            </a:r>
            <a:r>
              <a:rPr lang="es"/>
              <a:t>comúnmente</a:t>
            </a:r>
            <a:r>
              <a:rPr lang="es"/>
              <a:t> llamado vistas.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La lógica interna de un componente se define dentro de una clase.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Y esta clase será la que interactúe con la vista.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813" y="3158450"/>
            <a:ext cx="39814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5">
            <a:alphaModFix/>
          </a:blip>
          <a:srcRect b="0" l="0" r="0" t="47556"/>
          <a:stretch/>
        </p:blipFill>
        <p:spPr>
          <a:xfrm>
            <a:off x="716250" y="3336600"/>
            <a:ext cx="3416275" cy="1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c.	Templates</a:t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716250" y="1232050"/>
            <a:ext cx="77115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Las plantillas son un tipo de HTML que le proporciona directrices a Angular 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sobre cómo debe definir la vista de nuestro componente.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Podemos añadir componentes a nuestras Templates que ya pertenecen a otro.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175" y="2572125"/>
            <a:ext cx="5889123" cy="23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d.	Metadatos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716250" y="1232050"/>
            <a:ext cx="7711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Los metadatos, le proporcionan a Angular cómo debe ser procesada una clase.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725" y="1706950"/>
            <a:ext cx="3867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1024250" y="3035625"/>
            <a:ext cx="68580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u="sng"/>
              <a:t>Selectores</a:t>
            </a:r>
            <a:r>
              <a:rPr lang="es"/>
              <a:t>: Estos selectores CSS explicarán a Angular insertar una instancia del componente cuando en nuestra plantilla encuentre el selector.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u="sng"/>
              <a:t>Dirección de la plantilla</a:t>
            </a:r>
            <a:r>
              <a:rPr lang="es"/>
              <a:t>: Dirección donde se encuentra nuestra plantilla del componente.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u="sng"/>
              <a:t>P</a:t>
            </a:r>
            <a:r>
              <a:rPr lang="es" u="sng"/>
              <a:t>roveedores</a:t>
            </a:r>
            <a:r>
              <a:rPr lang="es"/>
              <a:t>: Array de inyección de dependencia que requiere nuestro componente.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e.	</a:t>
            </a:r>
            <a:r>
              <a:rPr lang="es"/>
              <a:t>Unión de datos</a:t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774" y="4178624"/>
            <a:ext cx="901225" cy="90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716250" y="1232050"/>
            <a:ext cx="77115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/>
              <a:t>Gracias a la unión de datos, Angular, da una visión diferente a la inserción y actualización de datos.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Disponemos de 4 formas de </a:t>
            </a:r>
            <a:r>
              <a:rPr i="1" lang="es"/>
              <a:t>Data binding</a:t>
            </a:r>
            <a:r>
              <a:rPr lang="es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716250" y="2263750"/>
            <a:ext cx="77301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Interpolación: </a:t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0" l="12694" r="0" t="0"/>
          <a:stretch/>
        </p:blipFill>
        <p:spPr>
          <a:xfrm>
            <a:off x="3384450" y="2263750"/>
            <a:ext cx="1912675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16250" y="2716450"/>
            <a:ext cx="2185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Property-binding: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2050" y="2810975"/>
            <a:ext cx="4429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716250" y="3117275"/>
            <a:ext cx="2137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Event-binding: 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038" y="3234375"/>
            <a:ext cx="286702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716250" y="3491550"/>
            <a:ext cx="2867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Two-way binding: 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8050" y="3558225"/>
            <a:ext cx="26955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