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entury Gothic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vIwIH5QCnDEiZAaH1P2sksp8K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F8FD2-F83F-4660-B005-CF6133FBE330}" v="1" dt="2022-09-24T18:29:50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" userId="6e1c9625a8bc6dd5" providerId="LiveId" clId="{E82F8FD2-F83F-4660-B005-CF6133FBE330}"/>
    <pc:docChg chg="modSld">
      <pc:chgData name="Rafael" userId="6e1c9625a8bc6dd5" providerId="LiveId" clId="{E82F8FD2-F83F-4660-B005-CF6133FBE330}" dt="2022-09-24T18:29:50.667" v="0" actId="20577"/>
      <pc:docMkLst>
        <pc:docMk/>
      </pc:docMkLst>
      <pc:sldChg chg="modSp mod">
        <pc:chgData name="Rafael" userId="6e1c9625a8bc6dd5" providerId="LiveId" clId="{E82F8FD2-F83F-4660-B005-CF6133FBE330}" dt="2022-09-24T18:29:50.667" v="0" actId="20577"/>
        <pc:sldMkLst>
          <pc:docMk/>
          <pc:sldMk cId="0" sldId="256"/>
        </pc:sldMkLst>
        <pc:spChg chg="mod">
          <ac:chgData name="Rafael" userId="6e1c9625a8bc6dd5" providerId="LiveId" clId="{E82F8FD2-F83F-4660-B005-CF6133FBE330}" dt="2022-09-24T18:29:50.667" v="0" actId="20577"/>
          <ac:spMkLst>
            <pc:docMk/>
            <pc:sldMk cId="0" sldId="256"/>
            <ac:spMk id="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514abb0c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514abb0c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514abb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514abb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22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">
  <p:cSld name="3 Coluna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 de Imagem">
  <p:cSld name="3 Colunas de Image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5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25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5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25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5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5" name="Google Shape;125;p25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0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0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121920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600"/>
              <a:buFont typeface="Century Gothic"/>
              <a:buNone/>
            </a:pPr>
            <a:br>
              <a:rPr lang="pt-BR" sz="6600">
                <a:solidFill>
                  <a:srgbClr val="FFFF00"/>
                </a:solidFill>
              </a:rPr>
            </a:br>
            <a:r>
              <a:rPr lang="pt-BR" sz="5100">
                <a:solidFill>
                  <a:srgbClr val="FFFF00"/>
                </a:solidFill>
              </a:rPr>
              <a:t>ARQUITETURA PEER-TO-PEER </a:t>
            </a:r>
            <a:br>
              <a:rPr lang="pt-BR" sz="5100">
                <a:solidFill>
                  <a:srgbClr val="FFFF00"/>
                </a:solidFill>
              </a:rPr>
            </a:br>
            <a:r>
              <a:rPr lang="pt-BR" sz="5100">
                <a:solidFill>
                  <a:srgbClr val="FFFF00"/>
                </a:solidFill>
              </a:rPr>
              <a:t>(PONTO A PONTO)</a:t>
            </a:r>
            <a:br>
              <a:rPr lang="pt-BR" sz="5100">
                <a:solidFill>
                  <a:srgbClr val="FFFF00"/>
                </a:solidFill>
              </a:rPr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514abb0cb_0_8"/>
          <p:cNvSpPr txBox="1"/>
          <p:nvPr/>
        </p:nvSpPr>
        <p:spPr>
          <a:xfrm>
            <a:off x="91825" y="566425"/>
            <a:ext cx="2632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Tor Project</a:t>
            </a:r>
            <a:endParaRPr/>
          </a:p>
        </p:txBody>
      </p:sp>
      <p:pic>
        <p:nvPicPr>
          <p:cNvPr id="206" name="Google Shape;206;g13514abb0c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77988"/>
            <a:ext cx="9242903" cy="67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2019301" y="0"/>
            <a:ext cx="949716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200"/>
              <a:buFont typeface="Century Gothic"/>
              <a:buNone/>
            </a:pPr>
            <a:r>
              <a:rPr lang="pt-BR">
                <a:solidFill>
                  <a:srgbClr val="FFFF00"/>
                </a:solidFill>
              </a:rPr>
              <a:t>iJobs</a:t>
            </a:r>
            <a:endParaRPr/>
          </a:p>
        </p:txBody>
      </p:sp>
      <p:pic>
        <p:nvPicPr>
          <p:cNvPr id="212" name="Google Shape;21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913" y="757275"/>
            <a:ext cx="7776174" cy="58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347157" cy="86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200"/>
              <a:buFont typeface="Century Gothic"/>
              <a:buNone/>
            </a:pPr>
            <a:r>
              <a:rPr lang="pt-BR">
                <a:solidFill>
                  <a:srgbClr val="FFFF00"/>
                </a:solidFill>
              </a:rPr>
              <a:t>CARACTERÍSTICAS</a:t>
            </a: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body" idx="1"/>
          </p:nvPr>
        </p:nvSpPr>
        <p:spPr>
          <a:xfrm>
            <a:off x="144379" y="1090865"/>
            <a:ext cx="10202778" cy="554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/>
              <a:t>Arquitetura descentralizada (não há um servidor centralizado). Não depende de um sistema de administração centralizado.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/>
              <a:t>Todos os componentes consomem recursos dentro da rede (alguns mais do que outros). Cada componente apresenta as mesmas responsabilidades dos demais.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/>
              <a:t>Permite que sistemas de computadores individuais se conectem uns aos outros pela internet.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/>
              <a:t>indicada apenas para redes pequenas.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0" y="19581"/>
            <a:ext cx="9521445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200"/>
              <a:buFont typeface="Century Gothic"/>
              <a:buNone/>
            </a:pPr>
            <a:r>
              <a:rPr lang="pt-BR">
                <a:solidFill>
                  <a:srgbClr val="FFFF00"/>
                </a:solidFill>
              </a:rPr>
              <a:t>CARACTERÍSTICAS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body" idx="1"/>
          </p:nvPr>
        </p:nvSpPr>
        <p:spPr>
          <a:xfrm>
            <a:off x="116722" y="930442"/>
            <a:ext cx="10166267" cy="575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/>
              <a:t>Pode ser usada para: compartilhamento de arquivos, envio de mensagens, comunicação por voz, jogos multiplayer, entre outros.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1" y="0"/>
            <a:ext cx="10050834" cy="107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200"/>
              <a:buFont typeface="Century Gothic"/>
              <a:buNone/>
            </a:pPr>
            <a:r>
              <a:rPr lang="pt-BR">
                <a:solidFill>
                  <a:srgbClr val="FFFF00"/>
                </a:solidFill>
              </a:rPr>
              <a:t>REPRESENTAÇÃO</a:t>
            </a:r>
            <a:endParaRPr/>
          </a:p>
        </p:txBody>
      </p:sp>
      <p:pic>
        <p:nvPicPr>
          <p:cNvPr id="165" name="Google Shape;165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5619" y="923819"/>
            <a:ext cx="6368462" cy="58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6728598" y="1270735"/>
            <a:ext cx="5463402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computador pode atuar tanto como servidor quanto como cliente conforme a necessidade.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1" y="1"/>
            <a:ext cx="9471994" cy="99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200"/>
              <a:buFont typeface="Century Gothic"/>
              <a:buNone/>
            </a:pPr>
            <a:r>
              <a:rPr lang="pt-BR">
                <a:solidFill>
                  <a:srgbClr val="FFFF00"/>
                </a:solidFill>
              </a:rPr>
              <a:t>REPRESENTAÇÃO</a:t>
            </a:r>
            <a:endParaRPr/>
          </a:p>
        </p:txBody>
      </p:sp>
      <p:pic>
        <p:nvPicPr>
          <p:cNvPr id="172" name="Google Shape;172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6825" y="998291"/>
            <a:ext cx="10235425" cy="568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505549" cy="84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200"/>
              <a:buFont typeface="Century Gothic"/>
              <a:buNone/>
            </a:pPr>
            <a:r>
              <a:rPr lang="pt-BR">
                <a:solidFill>
                  <a:srgbClr val="FFFF00"/>
                </a:solidFill>
              </a:rPr>
              <a:t>VANTAGENS</a:t>
            </a:r>
            <a:endParaRPr/>
          </a:p>
        </p:txBody>
      </p:sp>
      <p:sp>
        <p:nvSpPr>
          <p:cNvPr id="178" name="Google Shape;178;p6"/>
          <p:cNvSpPr txBox="1">
            <a:spLocks noGrp="1"/>
          </p:cNvSpPr>
          <p:nvPr>
            <p:ph type="body" idx="1"/>
          </p:nvPr>
        </p:nvSpPr>
        <p:spPr>
          <a:xfrm>
            <a:off x="100826" y="962054"/>
            <a:ext cx="10198206" cy="589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>
                <a:solidFill>
                  <a:srgbClr val="FFFF00"/>
                </a:solidFill>
              </a:rPr>
              <a:t>Resiliente</a:t>
            </a:r>
            <a:r>
              <a:rPr lang="pt-BR" sz="3200"/>
              <a:t>: resistente a mudanças nos componentes internos.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>
                <a:solidFill>
                  <a:srgbClr val="FFFF00"/>
                </a:solidFill>
              </a:rPr>
              <a:t>Econômico</a:t>
            </a:r>
            <a:r>
              <a:rPr lang="pt-BR" sz="3200"/>
              <a:t>: não há necessidade de um sistema operacional de rede (os recursos são distribuídos pelos computadores). A manutenção é barata.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>
                <a:solidFill>
                  <a:srgbClr val="FFFF00"/>
                </a:solidFill>
              </a:rPr>
              <a:t>Disponibilidade</a:t>
            </a:r>
            <a:r>
              <a:rPr lang="pt-BR" sz="3200"/>
              <a:t>: todos os nós (computadores) estão interconectados.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>
                <a:solidFill>
                  <a:srgbClr val="FFFF00"/>
                </a:solidFill>
              </a:rPr>
              <a:t>Adaptabilidade</a:t>
            </a:r>
            <a:r>
              <a:rPr lang="pt-BR" sz="3200"/>
              <a:t>: capaz de incluir novos dispositivos facilmente.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/>
              <a:t>Compartilhamento fácil de arquivos.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05083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200"/>
              <a:buFont typeface="Century Gothic"/>
              <a:buNone/>
            </a:pPr>
            <a:r>
              <a:rPr lang="pt-BR">
                <a:solidFill>
                  <a:srgbClr val="FFFF00"/>
                </a:solidFill>
              </a:rPr>
              <a:t>DESVANTAGENS</a:t>
            </a: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1"/>
          </p:nvPr>
        </p:nvSpPr>
        <p:spPr>
          <a:xfrm>
            <a:off x="87925" y="884525"/>
            <a:ext cx="10450200" cy="58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>
                <a:solidFill>
                  <a:srgbClr val="FFFF00"/>
                </a:solidFill>
              </a:rPr>
              <a:t>Segurança</a:t>
            </a:r>
            <a:r>
              <a:rPr lang="pt-BR" sz="3200"/>
              <a:t>: vulnerável a ataques. Não há segurança além da distribuição de permissões.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>
                <a:solidFill>
                  <a:srgbClr val="FFFF00"/>
                </a:solidFill>
              </a:rPr>
              <a:t>Localização de Arquivos</a:t>
            </a:r>
            <a:r>
              <a:rPr lang="pt-BR" sz="3200"/>
              <a:t>: arquivos são armazenados em computadores individuais, e podem ser difíceis de se localizar.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>
                <a:solidFill>
                  <a:srgbClr val="FFFF00"/>
                </a:solidFill>
              </a:rPr>
              <a:t>Desempenho</a:t>
            </a:r>
            <a:r>
              <a:rPr lang="pt-BR" sz="3200"/>
              <a:t>: quanto mais dispositivos existem na rede, pior é o desempenho.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>
                <a:solidFill>
                  <a:srgbClr val="FFFF00"/>
                </a:solidFill>
              </a:rPr>
              <a:t>Backup</a:t>
            </a:r>
            <a:r>
              <a:rPr lang="pt-BR" sz="3200"/>
              <a:t>: os dados não são centralizados. Precisa ser feito separadamente em cada computador.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pt-BR" sz="3200">
                <a:solidFill>
                  <a:srgbClr val="FFFF00"/>
                </a:solidFill>
              </a:rPr>
              <a:t>Gerenciamento</a:t>
            </a:r>
            <a:r>
              <a:rPr lang="pt-BR" sz="3200"/>
              <a:t>: não há uma central de gerenciamento, pois o sistema é descentralizado.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1" y="0"/>
            <a:ext cx="9517434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200"/>
              <a:buFont typeface="Century Gothic"/>
              <a:buNone/>
            </a:pPr>
            <a:r>
              <a:rPr lang="pt-BR">
                <a:solidFill>
                  <a:srgbClr val="FFFF00"/>
                </a:solidFill>
              </a:rPr>
              <a:t>EMPRESAS</a:t>
            </a:r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5" y="792171"/>
            <a:ext cx="3990000" cy="238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825" y="792175"/>
            <a:ext cx="3990000" cy="2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53" y="3280862"/>
            <a:ext cx="3990000" cy="263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6825" y="3281138"/>
            <a:ext cx="3990001" cy="262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67800" y="2304075"/>
            <a:ext cx="3570376" cy="200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13514abb0c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150" y="152400"/>
            <a:ext cx="9471386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3514abb0cb_0_0"/>
          <p:cNvSpPr txBox="1"/>
          <p:nvPr/>
        </p:nvSpPr>
        <p:spPr>
          <a:xfrm>
            <a:off x="199000" y="5205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BitTorrent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Í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Íon</vt:lpstr>
      <vt:lpstr> ARQUITETURA PEER-TO-PEER  (PONTO A PONTO)  </vt:lpstr>
      <vt:lpstr>CARACTERÍSTICAS</vt:lpstr>
      <vt:lpstr>CARACTERÍSTICAS</vt:lpstr>
      <vt:lpstr>REPRESENTAÇÃO</vt:lpstr>
      <vt:lpstr>REPRESENTAÇÃO</vt:lpstr>
      <vt:lpstr>VANTAGENS</vt:lpstr>
      <vt:lpstr>DESVANTAGENS</vt:lpstr>
      <vt:lpstr>EMPRESAS</vt:lpstr>
      <vt:lpstr>PowerPoint Presentation</vt:lpstr>
      <vt:lpstr>PowerPoint Presentation</vt:lpstr>
      <vt:lpstr>iJobs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ARQUITETURA PEER-TO-PEER  (PONTO A PONTO)  </dc:title>
  <dc:creator>Rafael Nuñez</dc:creator>
  <cp:revision>1</cp:revision>
  <dcterms:created xsi:type="dcterms:W3CDTF">2022-06-12T18:25:10Z</dcterms:created>
  <dcterms:modified xsi:type="dcterms:W3CDTF">2022-09-24T18:29:51Z</dcterms:modified>
</cp:coreProperties>
</file>