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1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5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6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5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etails/metodosnumericosparaingenieros5taedicio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5C4E1-7118-4B66-AA1E-DAB2FA8CF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96" r="-1" b="2881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6C2B3-7013-418F-AD11-2666EFE6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511296"/>
            <a:ext cx="6894575" cy="694944"/>
          </a:xfrm>
        </p:spPr>
        <p:txBody>
          <a:bodyPr>
            <a:normAutofit/>
          </a:bodyPr>
          <a:lstStyle/>
          <a:p>
            <a:r>
              <a:rPr lang="es-MX" sz="3100" dirty="0">
                <a:solidFill>
                  <a:schemeClr val="bg1"/>
                </a:solidFill>
              </a:rPr>
              <a:t>Rodrigo Rafael Chi Pacheco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FF225-A076-45D4-8F27-E84D34346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UNIDAD 2: MÉTODOS DE SOLUCIÓN DE ECUACIONES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984D"/>
          </a:solidFill>
          <a:ln w="38100" cap="rnd">
            <a:solidFill>
              <a:srgbClr val="C398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DB7097B-8838-232F-5BC5-1F7166906B96}"/>
              </a:ext>
            </a:extLst>
          </p:cNvPr>
          <p:cNvSpPr txBox="1"/>
          <p:nvPr/>
        </p:nvSpPr>
        <p:spPr>
          <a:xfrm>
            <a:off x="829994" y="815926"/>
            <a:ext cx="6998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bg1"/>
                </a:solidFill>
              </a:rPr>
              <a:t>Instituto Tecnológico De </a:t>
            </a:r>
            <a:r>
              <a:rPr lang="es-MX" sz="4400" dirty="0" err="1">
                <a:solidFill>
                  <a:schemeClr val="bg1"/>
                </a:solidFill>
              </a:rPr>
              <a:t>Merida</a:t>
            </a:r>
            <a:endParaRPr lang="es-MX" sz="4400" dirty="0">
              <a:solidFill>
                <a:schemeClr val="bg1"/>
              </a:solidFill>
            </a:endParaRPr>
          </a:p>
          <a:p>
            <a:pPr algn="ctr"/>
            <a:r>
              <a:rPr lang="es-MX" sz="4400" dirty="0">
                <a:solidFill>
                  <a:schemeClr val="bg1"/>
                </a:solidFill>
              </a:rPr>
              <a:t>Métodos Numero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1365B4-FCA6-FDD4-2E53-F6956A5EC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2046454"/>
            <a:ext cx="5670845" cy="280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1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C3984D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FA53A-677D-4554-7DE2-4FED3DB3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68686-7BBD-B553-9999-2A8E495C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s-MX" dirty="0"/>
              <a:t>1. Portada</a:t>
            </a:r>
          </a:p>
          <a:p>
            <a:r>
              <a:rPr lang="es-MX" dirty="0"/>
              <a:t>2.Indice</a:t>
            </a:r>
          </a:p>
          <a:p>
            <a:r>
              <a:rPr lang="es-MX" dirty="0"/>
              <a:t>3.Investigación</a:t>
            </a:r>
          </a:p>
          <a:p>
            <a:r>
              <a:rPr lang="es-MX" dirty="0"/>
              <a:t>4.</a:t>
            </a:r>
            <a:r>
              <a:rPr lang="en-US" sz="2800" dirty="0"/>
              <a:t> MÉTODOS DE INTERVALO</a:t>
            </a:r>
          </a:p>
          <a:p>
            <a:r>
              <a:rPr lang="en-US" dirty="0"/>
              <a:t>5.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 de </a:t>
            </a:r>
            <a:r>
              <a:rPr lang="en-US" sz="2800" dirty="0" err="1"/>
              <a:t>Interpolación</a:t>
            </a:r>
            <a:br>
              <a:rPr lang="en-US" sz="2800" dirty="0"/>
            </a:br>
            <a:r>
              <a:rPr lang="en-US" sz="2800" dirty="0"/>
              <a:t>6.Aplicaciones</a:t>
            </a:r>
          </a:p>
          <a:p>
            <a:r>
              <a:rPr lang="en-US" dirty="0"/>
              <a:t>7. </a:t>
            </a:r>
            <a:r>
              <a:rPr lang="en-US"/>
              <a:t>Referencias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1316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742128-6EEF-4709-BD37-90D9432C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INVESTIGACIÓN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9881D7E-D323-4EBD-9DB7-2302D0327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INVESTIGAR:</a:t>
            </a:r>
          </a:p>
          <a:p>
            <a:pPr lvl="1"/>
            <a:r>
              <a:rPr lang="es-MX" dirty="0"/>
              <a:t>MÉTODOS DE INTERVALO</a:t>
            </a:r>
          </a:p>
          <a:p>
            <a:pPr lvl="1"/>
            <a:r>
              <a:rPr lang="es-MX" dirty="0"/>
              <a:t>MÉTODO DE BISECCIÓN</a:t>
            </a:r>
          </a:p>
          <a:p>
            <a:pPr lvl="1"/>
            <a:r>
              <a:rPr lang="es-MX" dirty="0"/>
              <a:t>MÉTODO DE APROXIMACIONES SUCESIVAS</a:t>
            </a:r>
          </a:p>
          <a:p>
            <a:pPr lvl="1"/>
            <a:r>
              <a:rPr lang="es-MX" dirty="0"/>
              <a:t>MÉTODOS DE INTERPOLACIÓN</a:t>
            </a:r>
          </a:p>
          <a:p>
            <a:pPr lvl="1"/>
            <a:r>
              <a:rPr lang="es-MX" dirty="0"/>
              <a:t>APLICACIONES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F12F43-6CA6-4BE4-8B25-40F25ECDC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EL DOCUMENTO DEBE CONTENER:</a:t>
            </a:r>
          </a:p>
          <a:p>
            <a:pPr lvl="1"/>
            <a:r>
              <a:rPr lang="es-MX" dirty="0"/>
              <a:t>PORTADA</a:t>
            </a:r>
          </a:p>
          <a:p>
            <a:pPr lvl="1"/>
            <a:r>
              <a:rPr lang="es-MX" dirty="0"/>
              <a:t>INDICE</a:t>
            </a:r>
          </a:p>
          <a:p>
            <a:pPr lvl="1"/>
            <a:r>
              <a:rPr lang="es-MX" dirty="0"/>
              <a:t>CONTENIDO</a:t>
            </a:r>
          </a:p>
          <a:p>
            <a:pPr lvl="1"/>
            <a:r>
              <a:rPr lang="es-MX"/>
              <a:t>REFERENCIAS </a:t>
            </a:r>
            <a:r>
              <a:rPr lang="es-MX" dirty="0"/>
              <a:t>(MÍNIMO 3 DE E-LIBROS)</a:t>
            </a:r>
          </a:p>
        </p:txBody>
      </p:sp>
    </p:spTree>
    <p:extLst>
      <p:ext uri="{BB962C8B-B14F-4D97-AF65-F5344CB8AC3E}">
        <p14:creationId xmlns:p14="http://schemas.microsoft.com/office/powerpoint/2010/main" val="408918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D1A1F6-C52D-31E8-4A63-1A25596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MÉTODOS DE INTERVALO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984D"/>
          </a:solidFill>
          <a:ln w="41275" cap="rnd">
            <a:solidFill>
              <a:srgbClr val="C398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6CD36-BF1B-E329-FC32-1C1CF5A5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8595" y="552091"/>
            <a:ext cx="6052158" cy="118526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s-MX" dirty="0"/>
              <a:t>Los </a:t>
            </a:r>
            <a:r>
              <a:rPr lang="es-MX" b="1" dirty="0"/>
              <a:t>métodos de intervalo</a:t>
            </a:r>
            <a:r>
              <a:rPr lang="es-MX" dirty="0"/>
              <a:t> son aquellos que buscan la solución de una ecuación en un intervalo específico. Algunos de los más comunes son: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8181B7-29E1-C2C4-9114-3AC049C1D0A0}"/>
              </a:ext>
            </a:extLst>
          </p:cNvPr>
          <p:cNvSpPr txBox="1"/>
          <p:nvPr/>
        </p:nvSpPr>
        <p:spPr>
          <a:xfrm>
            <a:off x="5233181" y="1778859"/>
            <a:ext cx="6358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Método de Bisección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utiliza para encontrar raíces de ecuaciones continuas donde se conoce un intervalo [</a:t>
            </a:r>
            <a:r>
              <a:rPr lang="es-MX" dirty="0" err="1"/>
              <a:t>a,b</a:t>
            </a:r>
            <a:r>
              <a:rPr lang="es-MX" dirty="0"/>
              <a:t>][a, b][</a:t>
            </a:r>
            <a:r>
              <a:rPr lang="es-MX" dirty="0" err="1"/>
              <a:t>a,b</a:t>
            </a:r>
            <a:r>
              <a:rPr lang="es-MX" dirty="0"/>
              <a:t>] tal que f(a)f(a)f(a) y f(b)f(b)f(b) tienen signos opuestos (lo que implica que existe una raíz entre ellos).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El procedimiento consiste en dividir el intervalo en dos partes iguales, calcular el valor de la función en el punto medio y seleccionar el subintervalo donde la función cambia de signo. El proceso se repite hasta que se alcance una aproximación aceptable de la raíz.</a:t>
            </a:r>
          </a:p>
          <a:p>
            <a:r>
              <a:rPr lang="es-MX" b="1" dirty="0"/>
              <a:t>Aplicaciones</a:t>
            </a:r>
            <a:r>
              <a:rPr lang="es-MX" dirty="0"/>
              <a:t>: Se usa ampliamente en problemas de ingeniería, física y matemática aplicada donde se requiere una solución precisa a una ecuación no lineal, como el cálculo de puntos de equilibrio en sistemas dinámicos.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7C1314D-6A2D-5CEE-948B-3FADBEAA10C7}"/>
              </a:ext>
            </a:extLst>
          </p:cNvPr>
          <p:cNvSpPr txBox="1"/>
          <p:nvPr/>
        </p:nvSpPr>
        <p:spPr>
          <a:xfrm>
            <a:off x="5204575" y="4267550"/>
            <a:ext cx="614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Método de Aproximaciones Sucesivas (o Método de Punto Fijo)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Este método transforma una ecuación f(x)=0f(x) = 0f(x)=0 en una forma x=g(x)x = g(x)x=g(x), y luego genera una sucesión a partir de un valor inicial x0x_0x0​ mediante la iteración xn+1=g(</a:t>
            </a:r>
            <a:r>
              <a:rPr lang="es-MX" dirty="0" err="1"/>
              <a:t>xn</a:t>
            </a:r>
            <a:r>
              <a:rPr lang="es-MX" dirty="0"/>
              <a:t>)x_{n+1} = g(</a:t>
            </a:r>
            <a:r>
              <a:rPr lang="es-MX" dirty="0" err="1"/>
              <a:t>x_n</a:t>
            </a:r>
            <a:r>
              <a:rPr lang="es-MX" dirty="0"/>
              <a:t>)xn+1​=g(</a:t>
            </a:r>
            <a:r>
              <a:rPr lang="es-MX" dirty="0" err="1"/>
              <a:t>xn</a:t>
            </a:r>
            <a:r>
              <a:rPr lang="es-MX" dirty="0"/>
              <a:t>​). Si esta sucesión converge, el valor al que converge es una solución de la ecuación original.</a:t>
            </a:r>
          </a:p>
          <a:p>
            <a:r>
              <a:rPr lang="es-MX" b="1" dirty="0"/>
              <a:t>Aplicaciones</a:t>
            </a:r>
            <a:r>
              <a:rPr lang="es-MX" dirty="0"/>
              <a:t>: Es útil en la resolución de ecuaciones no lineales, y se emplea en análisis de circuitos eléctricos, control de sistemas y modelos económicos.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174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F9D56-3E02-2B6C-896D-C503E5C7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85" y="703293"/>
            <a:ext cx="4584921" cy="19498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Métodos</a:t>
            </a:r>
            <a:r>
              <a:rPr lang="en-US" sz="6000" dirty="0"/>
              <a:t> de </a:t>
            </a:r>
            <a:r>
              <a:rPr lang="en-US" sz="6000" dirty="0" err="1"/>
              <a:t>Interpolación</a:t>
            </a:r>
            <a:endParaRPr lang="en-US" sz="6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62ABE6-3B8F-5566-44F9-C5866E6E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80" b="1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3984D"/>
          </a:solidFill>
          <a:ln w="38100" cap="rnd">
            <a:solidFill>
              <a:srgbClr val="C3984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E03D31-9C6E-F136-3E49-0D246475676F}"/>
              </a:ext>
            </a:extLst>
          </p:cNvPr>
          <p:cNvSpPr txBox="1"/>
          <p:nvPr/>
        </p:nvSpPr>
        <p:spPr>
          <a:xfrm>
            <a:off x="7034585" y="3164618"/>
            <a:ext cx="4584921" cy="3021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Los </a:t>
            </a:r>
            <a:r>
              <a:rPr lang="en-US" sz="1100" b="1"/>
              <a:t>métodos de interpolación</a:t>
            </a:r>
            <a:r>
              <a:rPr lang="en-US" sz="1100"/>
              <a:t> son aquellos que utilizan un conjunto de puntos conocidos para estimar valores intermedios de una función. Uno de los más importantes es: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Método de Newton (Interpolación de Newton)</a:t>
            </a:r>
            <a:r>
              <a:rPr lang="en-US" sz="1100"/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Se utiliza para construir un polinomio de interpolación que pase por un conjunto de puntos conocidos. El polinomio de Newton se construye utilizando diferencias divididas.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Aplicaciones</a:t>
            </a:r>
            <a:r>
              <a:rPr lang="en-US" sz="1100"/>
              <a:t>: Se utiliza en procesamiento de señales, gráficos por computadora, y en la resolución de problemas donde se requiere una aproximación de funciones complejas con base en datos discretos.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2. Método de Lagrange</a:t>
            </a:r>
            <a:r>
              <a:rPr lang="en-US" sz="1100"/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Este método también genera un polinomio de interpolación que pasa por varios puntos, pero usa una forma diferente a la de Newton. La fórmula de interpolación de Lagrange puede ser más intuitiva en algunos casos.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Aplicaciones</a:t>
            </a:r>
            <a:r>
              <a:rPr lang="en-US" sz="1100"/>
              <a:t>: En problemas de optimización, modelado de fenómenos físicos y simulaciones numéricas donde se trabaja con datos discretos.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537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3AF41-E6F0-57B1-4407-74C502C5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Generales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210A16-91AC-A70B-D9E9-522A3BCF207F}"/>
              </a:ext>
            </a:extLst>
          </p:cNvPr>
          <p:cNvSpPr txBox="1"/>
          <p:nvPr/>
        </p:nvSpPr>
        <p:spPr>
          <a:xfrm>
            <a:off x="838200" y="1969479"/>
            <a:ext cx="10000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badi" panose="020B0604020104020204" pitchFamily="34" charset="0"/>
              </a:rPr>
              <a:t>Ingeniería: Para resolver ecuaciones que modelan sistemas complejos, como circuitos eléctricos o estructuras.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badi" panose="020B0604020104020204" pitchFamily="34" charset="0"/>
              </a:rPr>
              <a:t>Física: Se usan para encontrar soluciones aproximadas a ecuaciones diferenciales en modelos de movimiento, termodinámica o electromagnetismo.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badi" panose="020B0604020104020204" pitchFamily="34" charset="0"/>
              </a:rPr>
              <a:t>Economía: En la solución de modelos de equilibrio o maximización de beneficios.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badi" panose="020B0604020104020204" pitchFamily="34" charset="0"/>
              </a:rPr>
              <a:t>Ciencias de la computación: Los métodos de interpolación son fundamentales para gráficos, animación y procesamiento de imágenes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26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C33D3-436A-88A3-3BAE-9873FA8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F5A657-4C8D-C384-569C-372A17E5CD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762702"/>
            <a:ext cx="112637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Chapra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C., &amp;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Canale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P. (2020).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numéricos para ingenieros (7ma edición).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Universitad.com.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Disponible en: https://universitad.com/metodos-numericos-para-ingenieros/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Cálculo Numérico (2020).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numéricos para ingenieros (5ta edición).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 Archive.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Disponible en: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https://archive.org/details/metodosnumericosparaingenieros5taedicion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Internet Archive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Burden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L., &amp;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Faires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D. (2011).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Numérico (9na edición).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McGraw-Hill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Disponible en: https://www.librosmedicina.org</a:t>
            </a:r>
          </a:p>
        </p:txBody>
      </p:sp>
    </p:spTree>
    <p:extLst>
      <p:ext uri="{BB962C8B-B14F-4D97-AF65-F5344CB8AC3E}">
        <p14:creationId xmlns:p14="http://schemas.microsoft.com/office/powerpoint/2010/main" val="17345896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2B24"/>
      </a:dk2>
      <a:lt2>
        <a:srgbClr val="E2E4E8"/>
      </a:lt2>
      <a:accent1>
        <a:srgbClr val="C3984D"/>
      </a:accent1>
      <a:accent2>
        <a:srgbClr val="B1553B"/>
      </a:accent2>
      <a:accent3>
        <a:srgbClr val="C34D64"/>
      </a:accent3>
      <a:accent4>
        <a:srgbClr val="B13B84"/>
      </a:accent4>
      <a:accent5>
        <a:srgbClr val="C04DC3"/>
      </a:accent5>
      <a:accent6>
        <a:srgbClr val="7E3DB2"/>
      </a:accent6>
      <a:hlink>
        <a:srgbClr val="C146B0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756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Abadi</vt:lpstr>
      <vt:lpstr>Arial</vt:lpstr>
      <vt:lpstr>The Hand</vt:lpstr>
      <vt:lpstr>The Serif Hand Black</vt:lpstr>
      <vt:lpstr>SketchyVTI</vt:lpstr>
      <vt:lpstr>Rodrigo Rafael Chi Pacheco</vt:lpstr>
      <vt:lpstr>Indice</vt:lpstr>
      <vt:lpstr>INVESTIGACIÓN</vt:lpstr>
      <vt:lpstr>MÉTODOS DE INTERVALO </vt:lpstr>
      <vt:lpstr>Métodos de Interpolación</vt:lpstr>
      <vt:lpstr>Aplicaciones Generales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</dc:title>
  <dc:creator>RODRIGO LEAL OJEDA</dc:creator>
  <cp:lastModifiedBy>Rodrigo Rafael Chi Pacheco</cp:lastModifiedBy>
  <cp:revision>4</cp:revision>
  <dcterms:created xsi:type="dcterms:W3CDTF">2020-08-10T22:40:50Z</dcterms:created>
  <dcterms:modified xsi:type="dcterms:W3CDTF">2024-09-25T23:21:17Z</dcterms:modified>
</cp:coreProperties>
</file>