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a1ed477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a1ed477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1ed477b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a1ed477b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a1ed477b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a1ed477b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a1ed477b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a1ed477b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a1ed477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a1ed477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dc0fa107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dc0fa107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dc0fa10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dc0fa10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a1ed477b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a1ed477b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a1ed477b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a1ed477b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a1ed477b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a1ed477b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a1ed477b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a1ed477b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