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A3A4A73-3C7C-4BF6-87A3-D3F4FA0DADC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5C78926-39AE-4B49-A3FC-7B79A7DD2734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CE6413-2563-4CAB-B51A-E56E02E1B9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5C78926-39AE-4B49-A3FC-7B79A7DD2734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CE6413-2563-4CAB-B51A-E56E02E1B9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5C78926-39AE-4B49-A3FC-7B79A7DD2734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CE6413-2563-4CAB-B51A-E56E02E1B9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5C78926-39AE-4B49-A3FC-7B79A7DD2734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CE6413-2563-4CAB-B51A-E56E02E1B9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5C78926-39AE-4B49-A3FC-7B79A7DD2734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CE6413-2563-4CAB-B51A-E56E02E1B9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5C78926-39AE-4B49-A3FC-7B79A7DD2734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CE6413-2563-4CAB-B51A-E56E02E1B9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5C78926-39AE-4B49-A3FC-7B79A7DD2734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CE6413-2563-4CAB-B51A-E56E02E1B9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5C78926-39AE-4B49-A3FC-7B79A7DD2734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CE6413-2563-4CAB-B51A-E56E02E1B9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5C78926-39AE-4B49-A3FC-7B79A7DD2734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CE6413-2563-4CAB-B51A-E56E02E1B9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5C78926-39AE-4B49-A3FC-7B79A7DD2734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CE6413-2563-4CAB-B51A-E56E02E1B9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/>
          </a:p>
        </p:txBody>
      </p:sp>
      <p:sp>
        <p:nvSpPr>
          <p:cNvPr id="4" name="Espaço Reservado para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5C78926-39AE-4B49-A3FC-7B79A7DD2734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4BCE6413-2563-4CAB-B51A-E56E02E1B90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8926-39AE-4B49-A3FC-7B79A7DD2734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6413-2563-4CAB-B51A-E56E02E1B90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bmp"/><Relationship Id="rId13" Type="http://schemas.openxmlformats.org/officeDocument/2006/relationships/image" Target="../media/image11.bmp"/><Relationship Id="rId3" Type="http://schemas.openxmlformats.org/officeDocument/2006/relationships/image" Target="../media/image1.png"/><Relationship Id="rId7" Type="http://schemas.openxmlformats.org/officeDocument/2006/relationships/image" Target="../media/image5.bmp"/><Relationship Id="rId12" Type="http://schemas.openxmlformats.org/officeDocument/2006/relationships/image" Target="../media/image10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bmp"/><Relationship Id="rId11" Type="http://schemas.openxmlformats.org/officeDocument/2006/relationships/image" Target="../media/image9.bmp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bmp"/><Relationship Id="rId4" Type="http://schemas.openxmlformats.org/officeDocument/2006/relationships/image" Target="../media/image2.png"/><Relationship Id="rId9" Type="http://schemas.openxmlformats.org/officeDocument/2006/relationships/image" Target="../media/image7.bmp"/><Relationship Id="rId14" Type="http://schemas.openxmlformats.org/officeDocument/2006/relationships/image" Target="../media/image12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 descr="Roteador sem fio estrutura de tópico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75291" y="2093478"/>
            <a:ext cx="914400" cy="914400"/>
          </a:xfrm>
          <a:prstGeom prst="rect">
            <a:avLst/>
          </a:prstGeom>
        </p:spPr>
      </p:pic>
      <p:pic>
        <p:nvPicPr>
          <p:cNvPr id="14" name="Gráfico 13" descr="Roteador sem fio estrutura de tópico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8398" y="1179078"/>
            <a:ext cx="914400" cy="914400"/>
          </a:xfrm>
          <a:prstGeom prst="rect">
            <a:avLst/>
          </a:prstGeom>
        </p:spPr>
      </p:pic>
      <p:pic>
        <p:nvPicPr>
          <p:cNvPr id="16" name="Gráfico 15" descr="Laptop estrutura de tópicos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30866" y="3385699"/>
            <a:ext cx="1220700" cy="1220700"/>
          </a:xfrm>
          <a:prstGeom prst="rect">
            <a:avLst/>
          </a:prstGeom>
        </p:spPr>
      </p:pic>
      <p:pic>
        <p:nvPicPr>
          <p:cNvPr id="22" name="Gráfico 21" descr="Reunião com preenchimento sólido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809800" y="4704401"/>
            <a:ext cx="1045383" cy="1045383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9875291" y="551221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CLIENTE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8841071" y="2260713"/>
            <a:ext cx="1183228" cy="579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Roteador</a:t>
            </a:r>
            <a:r>
              <a:rPr lang="pt-BR" b="1" i="0" dirty="0">
                <a:effectLst/>
                <a:latin typeface="Calibri" panose="020F0502020204030204"/>
                <a:ea typeface="Calibri" panose="020F0502020204030204"/>
                <a:cs typeface="Calibri" panose="020F0502020204030204"/>
              </a:rPr>
              <a:t>: </a:t>
            </a:r>
          </a:p>
          <a:p>
            <a:r>
              <a:rPr lang="pt-BR" sz="1400" b="1" i="0" dirty="0">
                <a:effectLst/>
                <a:latin typeface="Calibri" panose="020F0502020204030204"/>
                <a:ea typeface="Calibri" panose="020F0502020204030204"/>
                <a:cs typeface="Calibri" panose="020F0502020204030204"/>
              </a:rPr>
              <a:t>5mb de rede</a:t>
            </a:r>
            <a:endParaRPr lang="pt-BR" sz="1400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55993" y="347365"/>
            <a:ext cx="1383179" cy="1128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Roteador</a:t>
            </a:r>
            <a:r>
              <a:rPr lang="pt-BR" sz="1400" b="1" i="0" dirty="0">
                <a:effectLst/>
                <a:latin typeface="Whitney"/>
              </a:rPr>
              <a:t>: </a:t>
            </a:r>
          </a:p>
          <a:p>
            <a:r>
              <a:rPr lang="pt-BR" sz="1200" b="1" i="0" dirty="0">
                <a:effectLst/>
                <a:latin typeface="Whitney"/>
              </a:rPr>
              <a:t>TP LINK 5 </a:t>
            </a:r>
          </a:p>
          <a:p>
            <a:r>
              <a:rPr lang="pt-BR" sz="1200" b="1" i="0" dirty="0">
                <a:effectLst/>
                <a:latin typeface="Whitney"/>
              </a:rPr>
              <a:t>ANTENAS 5GHZ </a:t>
            </a:r>
          </a:p>
          <a:p>
            <a:r>
              <a:rPr lang="pt-BR" sz="1200" b="1" i="0" dirty="0">
                <a:effectLst/>
                <a:latin typeface="Whitney"/>
              </a:rPr>
              <a:t>AC1350e</a:t>
            </a:r>
            <a:endParaRPr lang="pt-BR" sz="1200" b="1" dirty="0"/>
          </a:p>
          <a:p>
            <a:endParaRPr lang="pt-BR" dirty="0"/>
          </a:p>
        </p:txBody>
      </p:sp>
      <p:cxnSp>
        <p:nvCxnSpPr>
          <p:cNvPr id="28" name="Conector reto 27"/>
          <p:cNvCxnSpPr/>
          <p:nvPr/>
        </p:nvCxnSpPr>
        <p:spPr>
          <a:xfrm>
            <a:off x="1445598" y="3385699"/>
            <a:ext cx="1" cy="469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1730093" y="1636278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 flipV="1">
            <a:off x="10332490" y="1625107"/>
            <a:ext cx="1" cy="661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10332491" y="2887174"/>
            <a:ext cx="0" cy="739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>
            <a:off x="10315042" y="4331819"/>
            <a:ext cx="17449" cy="549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7638508" y="3573683"/>
            <a:ext cx="1972861" cy="732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 dirty="0">
                <a:effectLst/>
                <a:latin typeface="Calibri" panose="020F0502020204030204"/>
                <a:ea typeface="Calibri" panose="020F0502020204030204"/>
                <a:cs typeface="Calibri" panose="020F0502020204030204"/>
              </a:rPr>
              <a:t>Computador/Notebook:</a:t>
            </a:r>
          </a:p>
          <a:p>
            <a:r>
              <a:rPr lang="pt-BR" sz="1400" b="1" i="0" dirty="0">
                <a:effectLst/>
                <a:latin typeface="Calibri" panose="020F0502020204030204"/>
                <a:ea typeface="Calibri" panose="020F0502020204030204"/>
                <a:cs typeface="Calibri" panose="020F0502020204030204"/>
              </a:rPr>
              <a:t>4gb ram,128GB (SSD OU</a:t>
            </a:r>
          </a:p>
          <a:p>
            <a:r>
              <a:rPr lang="pt-BR" sz="1400" b="1" i="0" dirty="0">
                <a:effectLst/>
                <a:latin typeface="Calibri" panose="020F0502020204030204"/>
                <a:ea typeface="Calibri" panose="020F0502020204030204"/>
                <a:cs typeface="Calibri" panose="020F0502020204030204"/>
              </a:rPr>
              <a:t> HD), i3 3300 </a:t>
            </a:r>
            <a:endParaRPr lang="pt-BR" sz="1400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10507" y="-114300"/>
            <a:ext cx="222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Microsoft Azure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55719" y="3837295"/>
            <a:ext cx="4925152" cy="2971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Gráfico 15" descr="Laptop estrutura de tópicos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1924" y="2398833"/>
            <a:ext cx="1227349" cy="1227350"/>
          </a:xfrm>
          <a:prstGeom prst="rect">
            <a:avLst/>
          </a:prstGeom>
        </p:spPr>
      </p:pic>
      <p:cxnSp>
        <p:nvCxnSpPr>
          <p:cNvPr id="48" name="Straight Connector 1 47"/>
          <p:cNvCxnSpPr/>
          <p:nvPr/>
        </p:nvCxnSpPr>
        <p:spPr>
          <a:xfrm flipH="1">
            <a:off x="1445597" y="1950474"/>
            <a:ext cx="1" cy="7559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10042" y="2391412"/>
            <a:ext cx="2367528" cy="1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Notebook Lenovo IdeaPad </a:t>
            </a:r>
            <a:endParaRPr lang="pt-BR" sz="1400" b="1" dirty="0"/>
          </a:p>
          <a:p>
            <a:r>
              <a:rPr lang="en-US" sz="1400" b="1" dirty="0"/>
              <a:t>15IGL05 platinum gray 15.6", </a:t>
            </a:r>
            <a:endParaRPr lang="pt-BR" sz="1400" b="1" dirty="0"/>
          </a:p>
          <a:p>
            <a:r>
              <a:rPr lang="en-US" sz="1400" b="1" dirty="0"/>
              <a:t>Intel Celeron N4020 8GB de </a:t>
            </a:r>
            <a:endParaRPr lang="pt-BR" sz="1400" b="1" dirty="0"/>
          </a:p>
          <a:p>
            <a:r>
              <a:rPr lang="en-US" sz="1400" b="1" dirty="0"/>
              <a:t>RAM 256GB SSD, Intel UHD </a:t>
            </a:r>
            <a:endParaRPr lang="pt-BR" sz="1400" b="1" dirty="0"/>
          </a:p>
          <a:p>
            <a:r>
              <a:rPr lang="en-US" sz="1400" b="1" dirty="0"/>
              <a:t>Graphics 600 1366x768px </a:t>
            </a:r>
            <a:endParaRPr lang="pt-BR" sz="1400" b="1" dirty="0"/>
          </a:p>
          <a:p>
            <a:r>
              <a:rPr lang="en-US" sz="1400" b="1" dirty="0"/>
              <a:t>Windows 11 Home.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5719" y="4585647"/>
            <a:ext cx="981269" cy="9144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8450" y="3886943"/>
            <a:ext cx="939950" cy="66602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52" name="TextBox 51"/>
          <p:cNvSpPr txBox="1"/>
          <p:nvPr/>
        </p:nvSpPr>
        <p:spPr>
          <a:xfrm>
            <a:off x="1139995" y="3855492"/>
            <a:ext cx="1310625" cy="201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/>
              <a:t>Arduino,</a:t>
            </a:r>
          </a:p>
          <a:p>
            <a:r>
              <a:rPr lang="pt-BR" sz="1200" b="1"/>
              <a:t>Cabo wire jumper</a:t>
            </a:r>
          </a:p>
          <a:p>
            <a:endParaRPr lang="pt-BR" sz="1200"/>
          </a:p>
          <a:p>
            <a:endParaRPr lang="pt-BR" sz="1200"/>
          </a:p>
          <a:p>
            <a:endParaRPr lang="pt-BR" sz="1200"/>
          </a:p>
          <a:p>
            <a:r>
              <a:rPr lang="pt-BR" sz="1200" b="1"/>
              <a:t>Protobord</a:t>
            </a:r>
          </a:p>
          <a:p>
            <a:r>
              <a:rPr lang="pt-BR" sz="1200" b="1"/>
              <a:t>400 furos</a:t>
            </a:r>
          </a:p>
          <a:p>
            <a:endParaRPr lang="pt-BR" sz="1200"/>
          </a:p>
          <a:p>
            <a:endParaRPr lang="pt-BR" sz="1200"/>
          </a:p>
          <a:p>
            <a:endParaRPr lang="pt-BR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2450620" y="3886944"/>
            <a:ext cx="567010" cy="85149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330191" y="3886943"/>
            <a:ext cx="970559" cy="823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/>
              <a:t>Sensor óptico reflexivo TCRT5000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5719" y="5696885"/>
            <a:ext cx="1152853" cy="89233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208572" y="5868213"/>
            <a:ext cx="1040763" cy="732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Micro</a:t>
            </a:r>
            <a:r>
              <a:rPr lang="en-US" sz="1200"/>
              <a:t> </a:t>
            </a:r>
            <a:endParaRPr lang="pt-BR" sz="1200"/>
          </a:p>
          <a:p>
            <a:r>
              <a:rPr lang="en-US" sz="1200" b="1"/>
              <a:t>Controlador</a:t>
            </a:r>
            <a:endParaRPr lang="pt-BR" sz="1200"/>
          </a:p>
          <a:p>
            <a:r>
              <a:rPr lang="en-US" sz="1200" b="1"/>
              <a:t>A</a:t>
            </a:r>
            <a:r>
              <a:rPr lang="pt-BR" sz="1200" b="1"/>
              <a:t>t</a:t>
            </a:r>
            <a:r>
              <a:rPr lang="en-US" sz="1200" b="1"/>
              <a:t>mega328P</a:t>
            </a:r>
            <a:r>
              <a:rPr lang="en-US"/>
              <a:t> 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2310657" y="5749784"/>
            <a:ext cx="917641" cy="921969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228298" y="5881551"/>
            <a:ext cx="1545922" cy="457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Cabo de alimentação </a:t>
            </a:r>
            <a:endParaRPr lang="pt-BR" sz="1200" b="1"/>
          </a:p>
          <a:p>
            <a:r>
              <a:rPr lang="en-US" sz="1200" b="1"/>
              <a:t>por bateria 9v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2187293" y="4796579"/>
            <a:ext cx="1259592" cy="95320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385910" y="4998146"/>
            <a:ext cx="1594961" cy="457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Cabo de comunicação </a:t>
            </a:r>
            <a:endParaRPr lang="pt-BR" sz="1200" b="1"/>
          </a:p>
          <a:p>
            <a:r>
              <a:rPr lang="en-US" sz="1200" b="1"/>
              <a:t>tipo A-B</a:t>
            </a:r>
          </a:p>
        </p:txBody>
      </p:sp>
      <p:sp>
        <p:nvSpPr>
          <p:cNvPr id="4" name="Nuvem 3"/>
          <p:cNvSpPr/>
          <p:nvPr/>
        </p:nvSpPr>
        <p:spPr>
          <a:xfrm>
            <a:off x="2310657" y="232012"/>
            <a:ext cx="8152187" cy="234496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789691" y="2893853"/>
            <a:ext cx="1317310" cy="732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Conexão</a:t>
            </a:r>
            <a:r>
              <a:rPr lang="en-US" sz="1400" b="1" dirty="0"/>
              <a:t> </a:t>
            </a:r>
            <a:endParaRPr lang="pt-BR" sz="1400" b="1" dirty="0"/>
          </a:p>
          <a:p>
            <a:r>
              <a:rPr lang="en-US" sz="1400" b="1" dirty="0"/>
              <a:t>WIFI WIRELLES </a:t>
            </a:r>
            <a:endParaRPr lang="pt-BR" sz="1400" b="1" dirty="0"/>
          </a:p>
          <a:p>
            <a:r>
              <a:rPr lang="en-US" sz="1400" b="1" dirty="0"/>
              <a:t>CABO</a:t>
            </a:r>
          </a:p>
        </p:txBody>
      </p:sp>
      <p:cxnSp>
        <p:nvCxnSpPr>
          <p:cNvPr id="66" name="Straight Connector 1 65"/>
          <p:cNvCxnSpPr/>
          <p:nvPr/>
        </p:nvCxnSpPr>
        <p:spPr>
          <a:xfrm>
            <a:off x="10349939" y="3260018"/>
            <a:ext cx="540141" cy="334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0" y="2008072"/>
            <a:ext cx="1063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Conexão</a:t>
            </a:r>
            <a:r>
              <a:rPr lang="en-US" sz="1200" b="1" dirty="0"/>
              <a:t> WIFI</a:t>
            </a:r>
            <a:endParaRPr lang="pt-BR" sz="1200" b="1" dirty="0"/>
          </a:p>
          <a:p>
            <a:r>
              <a:rPr lang="en-US" sz="1200" b="1" dirty="0"/>
              <a:t>WIRELESS </a:t>
            </a:r>
            <a:endParaRPr lang="pt-BR" sz="1200" b="1" dirty="0"/>
          </a:p>
        </p:txBody>
      </p:sp>
      <p:cxnSp>
        <p:nvCxnSpPr>
          <p:cNvPr id="69" name="Straight Connector 1 68"/>
          <p:cNvCxnSpPr/>
          <p:nvPr/>
        </p:nvCxnSpPr>
        <p:spPr>
          <a:xfrm flipH="1" flipV="1">
            <a:off x="755993" y="2287010"/>
            <a:ext cx="689605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8394020" y="649911"/>
            <a:ext cx="811168" cy="945841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441854" y="1719202"/>
            <a:ext cx="798433" cy="457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Banco de </a:t>
            </a:r>
          </a:p>
          <a:p>
            <a:r>
              <a:rPr lang="pt-BR" sz="1200" b="1" dirty="0"/>
              <a:t>dados</a:t>
            </a:r>
            <a:endParaRPr lang="en-US" sz="1200" b="1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900877" y="690977"/>
            <a:ext cx="1328286" cy="90477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6308448" y="1673890"/>
            <a:ext cx="1092071" cy="640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Site feito com </a:t>
            </a:r>
          </a:p>
          <a:p>
            <a:r>
              <a:rPr lang="pt-BR" sz="1200" b="1" dirty="0"/>
              <a:t>HTML, CSS, </a:t>
            </a:r>
          </a:p>
          <a:p>
            <a:r>
              <a:rPr lang="pt-BR" sz="1200" b="1" dirty="0"/>
              <a:t>JAVASCRIPT</a:t>
            </a:r>
            <a:endParaRPr lang="en-US" sz="1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785966" y="164509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Chart.js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3446885" y="722736"/>
            <a:ext cx="1521631" cy="8001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CA8404D-464B-4B9D-87E1-97802583D721}"/>
              </a:ext>
            </a:extLst>
          </p:cNvPr>
          <p:cNvSpPr txBox="1"/>
          <p:nvPr/>
        </p:nvSpPr>
        <p:spPr>
          <a:xfrm>
            <a:off x="4919101" y="4796579"/>
            <a:ext cx="1149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Lixeira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4D9B8A-B89E-433F-BFF2-513314FF9B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27266" y="701804"/>
            <a:ext cx="1404407" cy="9461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109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Whitney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Barros</dc:creator>
  <cp:lastModifiedBy>Guilherme Barros</cp:lastModifiedBy>
  <cp:revision>4</cp:revision>
  <dcterms:created xsi:type="dcterms:W3CDTF">2022-04-12T12:59:54Z</dcterms:created>
  <dcterms:modified xsi:type="dcterms:W3CDTF">2022-04-14T16:50:30Z</dcterms:modified>
</cp:coreProperties>
</file>