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39cd581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39cd581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39cd58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39cd58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39cd581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39cd581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39cd58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39cd58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39cd581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39cd581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39cd581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39cd581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39cd581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39cd581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39cd581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39cd581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9cd581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9cd581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39cd58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39cd58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8225"/>
            <a:ext cx="9143999" cy="46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0" y="0"/>
            <a:ext cx="84453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Datos prueba de clasificación heavyweight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0"/>
            <a:ext cx="5552764" cy="28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425" y="2625500"/>
            <a:ext cx="4956576" cy="25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20865"/>
            <a:ext cx="4572000" cy="232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" y="574442"/>
            <a:ext cx="9143999" cy="464525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4500" y="0"/>
            <a:ext cx="78162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Datos prueba de clasificación lightweight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13" y="0"/>
            <a:ext cx="5062375" cy="257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628" y="2571750"/>
            <a:ext cx="506237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12625"/>
            <a:ext cx="4391400" cy="22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00" y="750300"/>
            <a:ext cx="8647801" cy="43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0" y="0"/>
            <a:ext cx="72492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Datos prueba en octavos lightweight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Rance 1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0"/>
            <a:ext cx="5477421" cy="27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575" y="2514825"/>
            <a:ext cx="5174425" cy="26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82600"/>
            <a:ext cx="4647299" cy="23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4120"/>
            <a:ext cx="9014299" cy="457938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-70375" y="0"/>
            <a:ext cx="4887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Rance 2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0"/>
            <a:ext cx="5552301" cy="28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25" y="2646375"/>
            <a:ext cx="4915476" cy="24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14975"/>
            <a:ext cx="4780425" cy="24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8231"/>
            <a:ext cx="9143999" cy="464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0" y="0"/>
            <a:ext cx="5346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Rance 3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0"/>
            <a:ext cx="5637001" cy="28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375" y="2711925"/>
            <a:ext cx="5138900" cy="24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12625"/>
            <a:ext cx="4391375" cy="22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