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1505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167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85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0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14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DA21-2396-4641-B0BC-9C3EC31E7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78254"/>
            <a:ext cx="9601200" cy="939795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  <a:r>
              <a:rPr lang="en-GB" dirty="0">
                <a:latin typeface="Algerian" panose="04020705040A02060702" pitchFamily="82" charset="0"/>
              </a:rPr>
              <a:t>HANGMAN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E985D-3AE1-4AF7-BA77-48279545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363" y="1970111"/>
            <a:ext cx="9415671" cy="3311016"/>
          </a:xfrm>
        </p:spPr>
        <p:txBody>
          <a:bodyPr>
            <a:normAutofit fontScale="55000" lnSpcReduction="20000"/>
          </a:bodyPr>
          <a:lstStyle/>
          <a:p>
            <a:r>
              <a:rPr lang="en-GB" sz="2600" b="1" dirty="0">
                <a:latin typeface="Bell MT" panose="02020503060305020303" pitchFamily="18" charset="0"/>
              </a:rPr>
              <a:t>PROJECT 03</a:t>
            </a:r>
            <a:br>
              <a:rPr lang="en-GB" dirty="0"/>
            </a:br>
            <a:br>
              <a:rPr lang="en-GB" sz="2600" b="1" dirty="0">
                <a:latin typeface="Bell MT" panose="02020503060305020303" pitchFamily="18" charset="0"/>
              </a:rPr>
            </a:br>
            <a:r>
              <a:rPr lang="en-GB" sz="2600" b="1" dirty="0">
                <a:latin typeface="Bell MT" panose="02020503060305020303" pitchFamily="18" charset="0"/>
              </a:rPr>
              <a:t>Group Members:</a:t>
            </a:r>
            <a:r>
              <a:rPr lang="en-GB" dirty="0"/>
              <a:t>	  			</a:t>
            </a:r>
            <a:r>
              <a:rPr lang="en-GB" sz="2600" b="1" dirty="0">
                <a:latin typeface="Bell MT" panose="02020503060305020303" pitchFamily="18" charset="0"/>
              </a:rPr>
              <a:t>Faculty:</a:t>
            </a:r>
            <a:br>
              <a:rPr lang="en-GB" dirty="0"/>
            </a:br>
            <a:r>
              <a:rPr lang="en-GB" dirty="0"/>
              <a:t>					             </a:t>
            </a:r>
            <a:br>
              <a:rPr lang="en-GB" dirty="0"/>
            </a:br>
            <a:br>
              <a:rPr lang="en-GB" dirty="0"/>
            </a:br>
            <a:r>
              <a:rPr lang="en-GB" sz="2200" b="1" dirty="0">
                <a:latin typeface="Bell MT" panose="02020503060305020303" pitchFamily="18" charset="0"/>
              </a:rPr>
              <a:t>Rafa Tasnim				                    Ahmed Wasif Reza</a:t>
            </a:r>
            <a:br>
              <a:rPr lang="en-GB" sz="2200" b="1" dirty="0">
                <a:latin typeface="Bell MT" panose="02020503060305020303" pitchFamily="18" charset="0"/>
              </a:rPr>
            </a:br>
            <a:r>
              <a:rPr lang="en-GB" sz="2200" b="1" dirty="0">
                <a:latin typeface="Bell MT" panose="02020503060305020303" pitchFamily="18" charset="0"/>
              </a:rPr>
              <a:t>                    2019-1-60-081                                                           				   </a:t>
            </a:r>
          </a:p>
          <a:p>
            <a:pPr algn="l"/>
            <a:r>
              <a:rPr lang="en-GB" sz="2200" b="1" dirty="0">
                <a:latin typeface="Bell MT" panose="02020503060305020303" pitchFamily="18" charset="0"/>
              </a:rPr>
              <a:t> 						                  Associate Professor</a:t>
            </a:r>
            <a:br>
              <a:rPr lang="en-GB" sz="2200" b="1" dirty="0">
                <a:latin typeface="Bell MT" panose="02020503060305020303" pitchFamily="18" charset="0"/>
              </a:rPr>
            </a:br>
            <a:r>
              <a:rPr lang="en-GB" sz="2200" b="1" dirty="0">
                <a:latin typeface="Bell MT" panose="02020503060305020303" pitchFamily="18" charset="0"/>
              </a:rPr>
              <a:t>                                          </a:t>
            </a:r>
            <a:r>
              <a:rPr lang="en-GB" sz="2200" b="1" dirty="0" err="1">
                <a:latin typeface="Bell MT" panose="02020503060305020303" pitchFamily="18" charset="0"/>
              </a:rPr>
              <a:t>Malyha</a:t>
            </a:r>
            <a:r>
              <a:rPr lang="en-GB" sz="2200" b="1" dirty="0">
                <a:latin typeface="Bell MT" panose="02020503060305020303" pitchFamily="18" charset="0"/>
              </a:rPr>
              <a:t> </a:t>
            </a:r>
            <a:r>
              <a:rPr lang="en-GB" sz="2200" b="1" dirty="0" err="1">
                <a:latin typeface="Bell MT" panose="02020503060305020303" pitchFamily="18" charset="0"/>
              </a:rPr>
              <a:t>Bintha</a:t>
            </a:r>
            <a:r>
              <a:rPr lang="en-GB" sz="2200" b="1" dirty="0">
                <a:latin typeface="Bell MT" panose="02020503060305020303" pitchFamily="18" charset="0"/>
              </a:rPr>
              <a:t> </a:t>
            </a:r>
            <a:r>
              <a:rPr lang="en-GB" sz="2200" b="1" dirty="0" err="1">
                <a:latin typeface="Bell MT" panose="02020503060305020303" pitchFamily="18" charset="0"/>
              </a:rPr>
              <a:t>Mabud</a:t>
            </a:r>
            <a:r>
              <a:rPr lang="en-GB" sz="2200" b="1" dirty="0">
                <a:latin typeface="Bell MT" panose="02020503060305020303" pitchFamily="18" charset="0"/>
              </a:rPr>
              <a:t>                                                                         </a:t>
            </a:r>
            <a:r>
              <a:rPr lang="en-US" sz="180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East West University</a:t>
            </a:r>
            <a:r>
              <a:rPr lang="en-GB" sz="2200" b="1" dirty="0">
                <a:latin typeface="Bell MT" panose="02020503060305020303" pitchFamily="18" charset="0"/>
              </a:rPr>
              <a:t> </a:t>
            </a:r>
            <a:br>
              <a:rPr lang="en-GB" sz="2200" b="1" dirty="0">
                <a:latin typeface="Bell MT" panose="02020503060305020303" pitchFamily="18" charset="0"/>
              </a:rPr>
            </a:br>
            <a:r>
              <a:rPr lang="en-GB" sz="2200" b="1" dirty="0">
                <a:latin typeface="Bell MT" panose="02020503060305020303" pitchFamily="18" charset="0"/>
              </a:rPr>
              <a:t>                                          2019-1-60-128</a:t>
            </a:r>
          </a:p>
          <a:p>
            <a:pPr algn="l"/>
            <a:br>
              <a:rPr lang="en-GB" sz="2200" b="1" dirty="0">
                <a:latin typeface="Bell MT" panose="02020503060305020303" pitchFamily="18" charset="0"/>
              </a:rPr>
            </a:br>
            <a:r>
              <a:rPr lang="en-GB" sz="2200" b="1" dirty="0">
                <a:latin typeface="Bell MT" panose="02020503060305020303" pitchFamily="18" charset="0"/>
              </a:rPr>
              <a:t>                                          Humaira Anan </a:t>
            </a:r>
            <a:r>
              <a:rPr lang="en-GB" sz="2200" b="1" dirty="0" err="1">
                <a:latin typeface="Bell MT" panose="02020503060305020303" pitchFamily="18" charset="0"/>
              </a:rPr>
              <a:t>Neela</a:t>
            </a:r>
            <a:br>
              <a:rPr lang="en-GB" sz="2200" b="1" dirty="0">
                <a:latin typeface="Bell MT" panose="02020503060305020303" pitchFamily="18" charset="0"/>
              </a:rPr>
            </a:br>
            <a:r>
              <a:rPr lang="en-GB" sz="2200" b="1" dirty="0">
                <a:latin typeface="Bell MT" panose="02020503060305020303" pitchFamily="18" charset="0"/>
              </a:rPr>
              <a:t>                                          2019-1-60-218</a:t>
            </a:r>
            <a:br>
              <a:rPr lang="en-GB" sz="2200" b="1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B11B0-F15C-407C-A18F-3ECB488AA981}"/>
              </a:ext>
            </a:extLst>
          </p:cNvPr>
          <p:cNvSpPr/>
          <p:nvPr/>
        </p:nvSpPr>
        <p:spPr>
          <a:xfrm>
            <a:off x="3173697" y="2967335"/>
            <a:ext cx="584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THANK YOU SIR</a:t>
            </a:r>
          </a:p>
        </p:txBody>
      </p:sp>
    </p:spTree>
    <p:extLst>
      <p:ext uri="{BB962C8B-B14F-4D97-AF65-F5344CB8AC3E}">
        <p14:creationId xmlns:p14="http://schemas.microsoft.com/office/powerpoint/2010/main" val="199131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C562-8C1B-46D9-BFB1-DB6B9204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69" y="764373"/>
            <a:ext cx="3988905" cy="129302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Bell MT" panose="02020503060305020303" pitchFamily="18" charset="0"/>
              </a:rPr>
              <a:t>How to play:  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C726-81A7-4387-8E5D-64C13B54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200" dirty="0">
                <a:latin typeface="Bell MT" panose="02020503060305020303" pitchFamily="18" charset="0"/>
              </a:rPr>
              <a:t>It’s a simple Hangman game. The player has to guess the letters int the word. If you get a letter wrong , a body part ill added to the hangman. There are three levels (easy , medium, hard) </a:t>
            </a:r>
          </a:p>
          <a:p>
            <a:r>
              <a:rPr lang="en-GB" sz="3200" dirty="0">
                <a:latin typeface="Bell MT" panose="02020503060305020303" pitchFamily="18" charset="0"/>
              </a:rPr>
              <a:t>Maximum 10 mistakes are allowed for easy level, 6 mistake allowed for medium level and 4 mistakes are allowed in hard level All alphabet are in lower case except the first letter. If you enjoy continue, otherwise close it. Syntax : Alphabet</a:t>
            </a:r>
            <a:br>
              <a:rPr lang="en-GB" sz="3200" dirty="0">
                <a:latin typeface="Bell MT" panose="02020503060305020303" pitchFamily="18" charset="0"/>
              </a:rPr>
            </a:br>
            <a:r>
              <a:rPr lang="en-US" sz="3200" dirty="0">
                <a:latin typeface="Bell MT" panose="02020503060305020303" pitchFamily="18" charset="0"/>
              </a:rPr>
              <a:t>Example : Ab.</a:t>
            </a:r>
            <a:r>
              <a:rPr lang="en-GB" sz="3200" dirty="0">
                <a:latin typeface="Bell MT" panose="02020503060305020303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41CE6E-688E-4821-9C6E-AE2CB1593D31}"/>
              </a:ext>
            </a:extLst>
          </p:cNvPr>
          <p:cNvSpPr/>
          <p:nvPr/>
        </p:nvSpPr>
        <p:spPr>
          <a:xfrm>
            <a:off x="834887" y="251791"/>
            <a:ext cx="57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Start game:</a:t>
            </a:r>
            <a:endParaRPr lang="en-US" sz="36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33764-5CFE-4FDD-A4A4-CCE0C04A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1552312"/>
            <a:ext cx="7969248" cy="44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E7477-4C9C-45F1-91DB-CDBE302A0BE6}"/>
              </a:ext>
            </a:extLst>
          </p:cNvPr>
          <p:cNvSpPr/>
          <p:nvPr/>
        </p:nvSpPr>
        <p:spPr>
          <a:xfrm>
            <a:off x="1663543" y="356657"/>
            <a:ext cx="61949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pitchFamily="18" charset="0"/>
              </a:rPr>
              <a:t>Level Choose:</a:t>
            </a:r>
            <a:endParaRPr lang="en-US" sz="48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CDEA0-C5CA-4281-8059-02F0D80C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81" y="1606083"/>
            <a:ext cx="782111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3">
            <a:extLst>
              <a:ext uri="{FF2B5EF4-FFF2-40B4-BE49-F238E27FC236}">
                <a16:creationId xmlns:a16="http://schemas.microsoft.com/office/drawing/2014/main" id="{E5E597D3-8F8D-42D4-BFED-51FD6EEBA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52">
            <a:extLst>
              <a:ext uri="{FF2B5EF4-FFF2-40B4-BE49-F238E27FC236}">
                <a16:creationId xmlns:a16="http://schemas.microsoft.com/office/drawing/2014/main" id="{643CEBD4-4D54-4DE0-B293-5F2F66B7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Rectangle 62">
            <a:extLst>
              <a:ext uri="{FF2B5EF4-FFF2-40B4-BE49-F238E27FC236}">
                <a16:creationId xmlns:a16="http://schemas.microsoft.com/office/drawing/2014/main" id="{C7049D99-6E6D-4676-9893-F99FE982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5" name="Rectangle 65">
            <a:extLst>
              <a:ext uri="{FF2B5EF4-FFF2-40B4-BE49-F238E27FC236}">
                <a16:creationId xmlns:a16="http://schemas.microsoft.com/office/drawing/2014/main" id="{A7C60858-07BD-494C-82CC-A158604C3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6" name="Rectangle 66">
            <a:extLst>
              <a:ext uri="{FF2B5EF4-FFF2-40B4-BE49-F238E27FC236}">
                <a16:creationId xmlns:a16="http://schemas.microsoft.com/office/drawing/2014/main" id="{67B91BD0-4478-44D9-B431-6CEBE847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user continues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2057">
            <a:extLst>
              <a:ext uri="{FF2B5EF4-FFF2-40B4-BE49-F238E27FC236}">
                <a16:creationId xmlns:a16="http://schemas.microsoft.com/office/drawing/2014/main" id="{A724A48B-E5D4-4278-958C-6E606F72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732634"/>
            <a:ext cx="877293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2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7EDB50-CEBB-4AED-82B2-EF51315D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14" y="211905"/>
            <a:ext cx="5362455" cy="6192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B6A7F-D17F-47AC-985E-F787A672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63" y="211905"/>
            <a:ext cx="5362455" cy="61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1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C154F-D794-426D-A6C9-AA456F62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7" y="394051"/>
            <a:ext cx="4129748" cy="6030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E2184-281D-4E7A-A37A-17BCA24A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04" y="547284"/>
            <a:ext cx="1933845" cy="5763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80ED3-3C5C-4F8F-B2E8-9BA9FADEA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087" y="432969"/>
            <a:ext cx="423491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F1A70-69A2-4945-A635-0D9D6ECA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3" y="177505"/>
            <a:ext cx="4895198" cy="5228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1AF1B-4FE5-45DF-8633-A7A2F57A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3" y="5565914"/>
            <a:ext cx="4895198" cy="111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84EFB-F30C-48B7-A9AB-F9AF6DC3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24" y="297569"/>
            <a:ext cx="5345772" cy="63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8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5EDD2-71C3-401A-81F8-65B0BE4C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4" y="187792"/>
            <a:ext cx="4933158" cy="3628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7CA64F-C67F-4539-AB13-E93F7CFE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84" y="43126"/>
            <a:ext cx="6222533" cy="3917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4E011-B316-40F1-8351-68640DE05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83" y="3318171"/>
            <a:ext cx="6222534" cy="32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81</TotalTime>
  <Words>191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Bell MT</vt:lpstr>
      <vt:lpstr>Franklin Gothic Book</vt:lpstr>
      <vt:lpstr>Times New Roman</vt:lpstr>
      <vt:lpstr>Crop</vt:lpstr>
      <vt:lpstr> HANGMAN</vt:lpstr>
      <vt:lpstr>How to play: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malyha.tamanna468@outlook.com</dc:creator>
  <cp:lastModifiedBy>Rafa Tasnim</cp:lastModifiedBy>
  <cp:revision>10</cp:revision>
  <dcterms:created xsi:type="dcterms:W3CDTF">2021-09-17T15:35:53Z</dcterms:created>
  <dcterms:modified xsi:type="dcterms:W3CDTF">2021-09-17T16:59:14Z</dcterms:modified>
</cp:coreProperties>
</file>