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4FA292A-34CC-47CB-8B0B-0E5C280A5DD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C165CF8-DD93-4F56-8E41-A4667EE9645E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292A-34CC-47CB-8B0B-0E5C280A5DD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5CF8-DD93-4F56-8E41-A4667EE964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292A-34CC-47CB-8B0B-0E5C280A5DD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5CF8-DD93-4F56-8E41-A4667EE964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292A-34CC-47CB-8B0B-0E5C280A5DD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5CF8-DD93-4F56-8E41-A4667EE964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292A-34CC-47CB-8B0B-0E5C280A5DD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5CF8-DD93-4F56-8E41-A4667EE964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292A-34CC-47CB-8B0B-0E5C280A5DD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5CF8-DD93-4F56-8E41-A4667EE9645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292A-34CC-47CB-8B0B-0E5C280A5DD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5CF8-DD93-4F56-8E41-A4667EE964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292A-34CC-47CB-8B0B-0E5C280A5DD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5CF8-DD93-4F56-8E41-A4667EE964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292A-34CC-47CB-8B0B-0E5C280A5DD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5CF8-DD93-4F56-8E41-A4667EE964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292A-34CC-47CB-8B0B-0E5C280A5DD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5CF8-DD93-4F56-8E41-A4667EE9645E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292A-34CC-47CB-8B0B-0E5C280A5DD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65CF8-DD93-4F56-8E41-A4667EE9645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4FA292A-34CC-47CB-8B0B-0E5C280A5DD3}" type="datetimeFigureOut">
              <a:rPr lang="pt-BR" smtClean="0"/>
              <a:t>20/12/2022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C165CF8-DD93-4F56-8E41-A4667EE9645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Prototipação do TCC: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8" name="Picture 4" descr="https://lh3.googleusercontent.com/8u7bS5CHq4jevwvE1n7hnoXvqBTua4AIH-cuL8qXe7IR8Plnnc9QZzmiK-mmVdfzMjLQPDJ3X-OuIWMs3EpnmnwrVVYBb_PyKhWpAPVi3EDsOdzc6Qf7-qUYWKzLoIlNYEy2U6ZY6QEgOnlQn1yewF5pbXNp0grdBixvml7Fty61xyzqB56o49Al3vQFj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6624736" cy="42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5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051720" y="908720"/>
            <a:ext cx="5040560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1373" y="1264114"/>
            <a:ext cx="318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Teste de Personalidade</a:t>
            </a:r>
          </a:p>
        </p:txBody>
      </p:sp>
      <p:sp>
        <p:nvSpPr>
          <p:cNvPr id="8" name="Retângulo 7"/>
          <p:cNvSpPr/>
          <p:nvPr/>
        </p:nvSpPr>
        <p:spPr>
          <a:xfrm>
            <a:off x="683568" y="2276872"/>
            <a:ext cx="777686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36378" y="2295275"/>
            <a:ext cx="7003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projeto consiste basicamente em um Teste de Personalidade </a:t>
            </a:r>
          </a:p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avalia a pessoa de acordo com as respostas que ela colocar</a:t>
            </a:r>
          </a:p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questionário. O site vai atribuir uma profissão à pessoa de</a:t>
            </a:r>
          </a:p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acordo com a personalidade que o usuário tem. 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83568" y="4387460"/>
            <a:ext cx="7776864" cy="1417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97586" y="4387460"/>
            <a:ext cx="6480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primeiro passo a se fazer é cadastrar o usuário no Banco de Dados para que uma vez que ele tenha feito o cadastro, ele possa fazer o login dele sem precisar colocar todas as informações novamente. </a:t>
            </a:r>
          </a:p>
        </p:txBody>
      </p:sp>
    </p:spTree>
    <p:extLst>
      <p:ext uri="{BB962C8B-B14F-4D97-AF65-F5344CB8AC3E}">
        <p14:creationId xmlns:p14="http://schemas.microsoft.com/office/powerpoint/2010/main" val="380077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051720" y="908720"/>
            <a:ext cx="5040560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1373" y="1264114"/>
            <a:ext cx="318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Teste de Personalidade</a:t>
            </a:r>
          </a:p>
        </p:txBody>
      </p:sp>
      <p:sp>
        <p:nvSpPr>
          <p:cNvPr id="8" name="Retângulo 7"/>
          <p:cNvSpPr/>
          <p:nvPr/>
        </p:nvSpPr>
        <p:spPr>
          <a:xfrm>
            <a:off x="683568" y="2276872"/>
            <a:ext cx="777686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49473" y="2417112"/>
            <a:ext cx="7445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segundo passo, o usuário deve responder a um questionário </a:t>
            </a:r>
          </a:p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qual ele vai responder algumas questões objetivas sobre a </a:t>
            </a:r>
          </a:p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personalidade dele.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83568" y="4079684"/>
            <a:ext cx="7776864" cy="1938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99592" y="4079684"/>
            <a:ext cx="6480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teste consiste no usuário responder um questionário com 26 questões que devem ser respondidos de forma sincera e que o mesmo dispõe de 4 opções das quais uma delas deve ser selecionada. São elas: “Tudo a ver comigo”, “Tem a ver comigo”, “Pouco a ver comigo” e “Nada a ver comigo”.</a:t>
            </a:r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94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2051720" y="908720"/>
            <a:ext cx="5040560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981373" y="1264114"/>
            <a:ext cx="318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Teste de Personalidade</a:t>
            </a:r>
          </a:p>
        </p:txBody>
      </p:sp>
      <p:sp>
        <p:nvSpPr>
          <p:cNvPr id="8" name="Retângulo 7"/>
          <p:cNvSpPr/>
          <p:nvPr/>
        </p:nvSpPr>
        <p:spPr>
          <a:xfrm>
            <a:off x="683568" y="2276872"/>
            <a:ext cx="777686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063748" y="2295275"/>
            <a:ext cx="6148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terceiro e último passo é quando o usuário descobre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83568" y="3789040"/>
            <a:ext cx="7776864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99592" y="3789041"/>
            <a:ext cx="6480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Usando-se como exemplo um usuário que realizou o Teste de Personalidade e que a profissão que ele tirou foi o Arquiteto.</a:t>
            </a:r>
          </a:p>
          <a:p>
            <a:pPr algn="just"/>
            <a:endParaRPr lang="pt-B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Basicamente quer dizer que o usuário tem uma personalidade perseverante em que nada pode as atitudes dele para alcançar suas metas, como é observado na imagem a seguir.</a:t>
            </a:r>
          </a:p>
        </p:txBody>
      </p:sp>
    </p:spTree>
    <p:extLst>
      <p:ext uri="{BB962C8B-B14F-4D97-AF65-F5344CB8AC3E}">
        <p14:creationId xmlns:p14="http://schemas.microsoft.com/office/powerpoint/2010/main" val="1360973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</TotalTime>
  <Words>242</Words>
  <Application>Microsoft Office PowerPoint</Application>
  <PresentationFormat>Apresentação na tela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Austin</vt:lpstr>
      <vt:lpstr>Prototipação do TCC: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Prototipação do TCC:</dc:title>
  <dc:creator>Aluno</dc:creator>
  <cp:lastModifiedBy>Rafael Loureiro</cp:lastModifiedBy>
  <cp:revision>6</cp:revision>
  <dcterms:created xsi:type="dcterms:W3CDTF">2022-12-12T19:58:51Z</dcterms:created>
  <dcterms:modified xsi:type="dcterms:W3CDTF">2022-12-20T20:27:07Z</dcterms:modified>
</cp:coreProperties>
</file>