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592175"/>
            <a:ext cx="8520600" cy="18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>
                <a:latin typeface="Courier New"/>
                <a:ea typeface="Courier New"/>
                <a:cs typeface="Courier New"/>
                <a:sym typeface="Courier New"/>
              </a:rPr>
              <a:t>CMe</a:t>
            </a:r>
            <a:endParaRPr sz="9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Um projeto de: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Andréia Teixeira Machado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Gabriel Carlos de Souza Santos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Rafaela Cristina Zanezi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Prós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665600" y="445025"/>
            <a:ext cx="4166700" cy="42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Contras 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A conversão do Braille só é intuitiva ao usuário quando utilizando um teclado padrão ABNT.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O arquivo de mensagens tem o seu conteúdo sobrescrito a cada execução do programa.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416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Com menos teclas e um espaço reduzido, o deficiente desenvolve a escrita mais facilmente.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algoritmo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não apresenta nenhuma limitação de caracteres devido a utilização de um arquivo de gravação externo.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Perguntas?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printf(“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Obrigada</a:t>
            </a: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”);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Proposta de projeto	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	Criar uma ferramenta que possibilite a criação de frases e textos para deficientes visuais utilizando o teclado numérico do computador;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Objetivos</a:t>
            </a:r>
            <a:r>
              <a:rPr b="1" lang="pt-BR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	Oferecer uma alternativa mais barata e acessível para a produção de documentos utilizando o sistema B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raille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	Tornar a tradução entre sistemas de escrita automatizado;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0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Metodologia para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conversão de sistemas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532350"/>
            <a:ext cx="4974300" cy="30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A estrutura das letras em Braille é composta por duas colunas e três linhas;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	A combinação de pontos em alto relevo corresponde à uma letra do sistema romano;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351" y="290225"/>
            <a:ext cx="3590025" cy="45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Metodologia para</a:t>
            </a:r>
            <a:br>
              <a:rPr b="1" lang="pt-BR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conversão de sistemas</a:t>
            </a:r>
            <a:br>
              <a:rPr b="1" lang="pt-BR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pt-BR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556125"/>
            <a:ext cx="5152500" cy="30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	Adotam-se duas colunas e três linhas do teclado numérico como coordenadas correspondentes ao sistema Braille;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	Utilizam-se as teclas Enter/Intro e 0 (zero) como auxiliares para prosseguir e espaçar palavras de uma mesma frase;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925" y="486800"/>
            <a:ext cx="3005325" cy="41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100" y="425625"/>
            <a:ext cx="2746025" cy="41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450" y="1192200"/>
            <a:ext cx="2493650" cy="33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Lógica de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desenvolvimento: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544250"/>
            <a:ext cx="8520600" cy="30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Um número é digitado pelo usuário;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A combinação numérica é procurada em um arquivo que contém a letra correspondente àquela coordenada;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A letra é armazenada para criar uma frase;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Estratégia 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desenvolvimento: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449200"/>
            <a:ext cx="8520600" cy="31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Utiliza-se uma matriz 3x2 de valores 0 e 1;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O número digitado tem seus algarismos separados e utilizados em uma estrutura de caso;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A estrutura de caso identifica a posição da matriz dada àquele número e altera o seu valor de 0 para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O programa combina os valores finais da matriz e busca a combinação criada em um arquivo;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472975"/>
            <a:ext cx="8520600" cy="30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O arquivo é estruturado de forma que cada linha contenha apenas uma letra e sua conversão binária.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	No início do programa os códigos e letras do arquivo são separados em estruturas;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Estratégia de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	desenvolvimento</a:t>
            </a:r>
            <a:r>
              <a:rPr b="1" lang="pt-BR"/>
              <a:t>: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Interação com o usuário: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3500"/>
            <a:ext cx="85206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A cada acontecimento do programa, é emitido um som ao usuário que varia entre as notas Dó, Ré, Mi, Fá, Sol, Lá e Sí, dependendo do ocorrido.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As letras são gravadas em um arquivo message.txt durante a execução do programa e podem ser visualizadas após o término.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