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0D84-1860-40B4-99A3-2BFECE01ECE1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7FF6-329B-40E5-AC3F-3A3FE91D05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6B88-219E-44D9-B434-2160241819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D200-D6C3-4355-BD13-E5A7D33208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rrays in JavaScript. From [0] to [ 'H', 'E', 'R', 'O' ] | by Nikhil Swain  | The Startup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7772400" cy="2381250"/>
          </a:xfrm>
          <a:prstGeom prst="rect">
            <a:avLst/>
          </a:prstGeo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28662" y="3429000"/>
            <a:ext cx="706956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 O que é um array?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 Para que serve um array?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 Propriedade </a:t>
            </a:r>
            <a:r>
              <a:rPr lang="pt-BR" sz="2400" dirty="0" err="1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length</a:t>
            </a:r>
            <a:endParaRPr lang="pt-BR" sz="2400" dirty="0" smtClean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Adicionando elementos em um array</a:t>
            </a:r>
            <a:endParaRPr kumimoji="0" lang="pt-BR" sz="2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lef" pitchFamily="2" charset="-79"/>
              <a:ea typeface="Times New Roman" pitchFamily="18" charset="0"/>
              <a:cs typeface="Alef" pitchFamily="2" charset="-79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 Acessando e interando nos elementos do Arrays</a:t>
            </a:r>
            <a:endParaRPr lang="pt-BR" sz="2400" dirty="0" smtClean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Métodos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do Javascript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pt-BR" sz="2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lef" pitchFamily="2" charset="-79"/>
              <a:cs typeface="Alef" pitchFamily="2" charset="-79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split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Recebe </a:t>
            </a:r>
            <a:r>
              <a:rPr lang="pt-BR" sz="2000" dirty="0"/>
              <a:t>uma string que indica quem é o separador dos elementos e retorna um array contendo os elementos que estão separados pelo separador indicado pelo programador. </a:t>
            </a:r>
          </a:p>
          <a:p>
            <a:pPr algn="just"/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9" name="Imagem 8" descr="&lt;span class=&quot;fonte-codigo&quot;&gt;split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071810"/>
            <a:ext cx="43200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push</a:t>
            </a: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Adiciona </a:t>
            </a:r>
            <a:r>
              <a:rPr lang="pt-BR" sz="2000" dirty="0"/>
              <a:t>o elemento passado no final do array e retorna o tamanho final do array. </a:t>
            </a:r>
          </a:p>
          <a:p>
            <a:pPr algn="just"/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8" name="Imagem 7" descr="&lt;span class=&quot;fonte-codigo&quot;&gt;push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72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pop</a:t>
            </a: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Remove </a:t>
            </a:r>
            <a:r>
              <a:rPr lang="pt-BR" sz="2000" dirty="0"/>
              <a:t>o último elemento do array e retorna esse elemento. </a:t>
            </a:r>
          </a:p>
          <a:p>
            <a:pPr algn="just"/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9" name="Imagem 8" descr="&lt;span class=&quot;fonte-codigo&quot;&gt;pop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71744"/>
            <a:ext cx="72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unshift</a:t>
            </a: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Adiciona </a:t>
            </a:r>
            <a:r>
              <a:rPr lang="pt-BR" sz="2000" dirty="0"/>
              <a:t>o elemento passado no início do array e retorna o tamanho final do array.</a:t>
            </a:r>
          </a:p>
          <a:p>
            <a:pPr algn="just"/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643182"/>
            <a:ext cx="7200000" cy="37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shift</a:t>
            </a:r>
            <a:endParaRPr lang="pt-BR" sz="2000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Remove </a:t>
            </a:r>
            <a:r>
              <a:rPr lang="pt-BR" sz="2000" dirty="0"/>
              <a:t>o primeiro elemento do array e o retorna. </a:t>
            </a:r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8" name="Imagem 7" descr="&lt;span class=&quot;fonte-codigo&quot;&gt;shift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00306"/>
            <a:ext cx="72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splice</a:t>
            </a:r>
            <a:endParaRPr lang="pt-BR" sz="2000" b="1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Também </a:t>
            </a:r>
            <a:r>
              <a:rPr lang="pt-BR" sz="2000" dirty="0"/>
              <a:t>pode ser usado para adicionar e remover elementos do array. A sua principal diferença é que ele permite que isso seja feito dentro dos arrays e não apenas no início e no final. </a:t>
            </a:r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9" name="Imagem 8" descr="&lt;span class=&quot;fonte-codigo&quot;&gt;splice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857496"/>
            <a:ext cx="72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concat</a:t>
            </a:r>
            <a:endParaRPr lang="pt-BR" sz="2000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b="1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Concatena </a:t>
            </a:r>
            <a:r>
              <a:rPr lang="pt-BR" sz="2000" dirty="0"/>
              <a:t>os arrays passados como parâmetros. Em outras palavras, esse método une os dois arrays</a:t>
            </a:r>
            <a:r>
              <a:rPr lang="pt-BR" sz="2000" dirty="0" smtClean="0"/>
              <a:t>. Não altera o array original.</a:t>
            </a:r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8" name="Imagem 7" descr="&lt;span class=&quot;fonte-codigo&quot;&gt;concat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62" y="2643182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&lt;span class=&quot;fonte-codigo&quot;&gt;concat&lt;/span&gt; com mais de um parâmetr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643182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 err="1"/>
              <a:t>slice</a:t>
            </a:r>
            <a:endParaRPr lang="pt-BR" sz="2000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b="1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pt-BR" sz="2000" dirty="0"/>
          </a:p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Retorna </a:t>
            </a:r>
            <a:r>
              <a:rPr lang="pt-BR" sz="2000" dirty="0"/>
              <a:t>uma "fatia" (</a:t>
            </a:r>
            <a:r>
              <a:rPr lang="pt-BR" sz="2000" dirty="0" err="1"/>
              <a:t>slice</a:t>
            </a:r>
            <a:r>
              <a:rPr lang="pt-BR" sz="2000" dirty="0"/>
              <a:t> em inglês) do array à qual ele é aplicado. Assim como o método </a:t>
            </a:r>
            <a:r>
              <a:rPr lang="pt-BR" sz="2000" dirty="0" err="1"/>
              <a:t>concat</a:t>
            </a:r>
            <a:r>
              <a:rPr lang="pt-BR" sz="2000" dirty="0"/>
              <a:t>, ele não altera o array original, mas apenas retorna um novo array com o resultado da operação.</a:t>
            </a:r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9" name="Imagem 8" descr="&lt;span class=&quot;fonte-codigo&quot;&gt;slice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62" y="2972272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11" descr="&lt;span class=&quot;fonte-codigo&quot;&gt;slice&lt;/span&gt; com mais de um parâmetr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9718" y="3000372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www.lambda3.com.br/wp-content/uploads/2017/01/map-filter-reduce-in-emoji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57232"/>
            <a:ext cx="8286808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ust know Array methods in Java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14356"/>
            <a:ext cx="8029575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57224" y="1120676"/>
            <a:ext cx="7500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Os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arrays são estruturas que servem para guardar dados, e organizá-los. Seu objetivo é ser um espaço fixo na memória do computador que armazena elementos. Esses elementos podem ser acessados por um tipo de indicação, que chamamos de índice</a:t>
            </a: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.</a:t>
            </a:r>
          </a:p>
          <a:p>
            <a:pPr algn="just"/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A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finalidade de um array é armazenar vários dados do mesmo tipo juntos.</a:t>
            </a:r>
          </a:p>
          <a:p>
            <a:pPr algn="just"/>
            <a:endParaRPr lang="pt-BR" sz="2400" dirty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714612" y="33401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O que é um array?</a:t>
            </a:r>
            <a:endParaRPr lang="pt-BR" sz="2800" b="1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357694"/>
            <a:ext cx="523875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Las bondades del método .filter() en JavaScript - DEV Community 👩‍💻👨‍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00108"/>
            <a:ext cx="7215238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5984" y="357166"/>
            <a:ext cx="47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Para que serve um array?</a:t>
            </a:r>
            <a:endParaRPr lang="pt-BR" sz="2800" b="1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85720" y="1071546"/>
            <a:ext cx="8429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Um </a:t>
            </a:r>
            <a:r>
              <a:rPr lang="pt-BR" sz="20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array é uma estrutura de dados que serve para guardar elementos em um espaço da memória. Estes espaços da memória são chamados de variáveis.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Arrays são usados ​​para armazenar vários valores em uma única variável . Isso é comparado a uma variável que pode armazenar apenas um valor. 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Cada item em um array tem um número anexado a ele, chamado de índice numérico, que permite acessá-lo.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690965"/>
            <a:ext cx="8715375" cy="30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86050" y="428604"/>
            <a:ext cx="3558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800" b="1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Propriedade </a:t>
            </a:r>
            <a:r>
              <a:rPr lang="pt-BR" sz="2800" b="1" dirty="0" err="1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length</a:t>
            </a:r>
            <a:endParaRPr lang="pt-BR" sz="2800" b="1" dirty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57224" y="1500174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err="1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length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 (tamanho, em português) é uma propriedade dos arrays em JavaScript que retorna ou define o número de elementos em um determinado array.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143248"/>
            <a:ext cx="7024691" cy="245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4414" y="357166"/>
            <a:ext cx="6630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Adicionando elementos em um array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500034" y="1000108"/>
            <a:ext cx="800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O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array é um dos tipos de dados mais utilizados ​​quando estamos trabalhando com uma lista ordenada de valores</a:t>
            </a: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.</a:t>
            </a:r>
          </a:p>
          <a:p>
            <a:pPr algn="just" fontAlgn="base"/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Cada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valor é referido como um elemento com um </a:t>
            </a:r>
            <a:r>
              <a:rPr lang="pt-BR" sz="2400" dirty="0" err="1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indice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 único. Ele armazena elementos de vários tipos de dados, que você pode acessar por meio de uma única variável.</a:t>
            </a:r>
          </a:p>
          <a:p>
            <a:pPr algn="just"/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472" y="364331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Forma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padrão para percorrer e adicionar elementos em um </a:t>
            </a: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array usamos o for.</a:t>
            </a:r>
            <a:endParaRPr lang="pt-BR" sz="2400" dirty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500570"/>
            <a:ext cx="4371975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214290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Acessando e interando nos </a:t>
            </a:r>
          </a:p>
          <a:p>
            <a:pPr algn="ctr"/>
            <a:r>
              <a:rPr kumimoji="0" lang="pt-B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elementos do Arrays</a:t>
            </a:r>
            <a:endParaRPr lang="pt-BR" sz="2800" b="1" dirty="0"/>
          </a:p>
        </p:txBody>
      </p:sp>
      <p:sp>
        <p:nvSpPr>
          <p:cNvPr id="3" name="Retângulo 2"/>
          <p:cNvSpPr/>
          <p:nvPr/>
        </p:nvSpPr>
        <p:spPr>
          <a:xfrm>
            <a:off x="857224" y="1285860"/>
            <a:ext cx="7358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Para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acessar um elemento do array </a:t>
            </a: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usamos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o nome da variável e indicando o índice da posição a ser acessada entre colchetes. </a:t>
            </a:r>
            <a:endParaRPr lang="pt-BR" sz="2400" dirty="0" smtClean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</a:t>
            </a:r>
            <a:r>
              <a:rPr lang="pt-BR" sz="24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Além </a:t>
            </a:r>
            <a:r>
              <a:rPr lang="pt-BR" sz="24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disso, sabemos que em JavaScript os índices dos arrays começam por 0(zero).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357562"/>
            <a:ext cx="607223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2910" y="2857496"/>
            <a:ext cx="8072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Existem </a:t>
            </a:r>
            <a:r>
              <a:rPr lang="pt-BR" sz="22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alguns métodos oferecidos por JavaScript que são bastante úteis para trabalhar com </a:t>
            </a:r>
            <a:r>
              <a:rPr lang="pt-BR" sz="22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arrays.</a:t>
            </a:r>
            <a:endParaRPr lang="pt-BR" sz="2200" dirty="0">
              <a:solidFill>
                <a:srgbClr val="002060"/>
              </a:solidFill>
              <a:latin typeface="Alef" pitchFamily="2" charset="-79"/>
              <a:cs typeface="Alef" pitchFamily="2" charset="-79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1472" y="1071546"/>
            <a:ext cx="80724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 smtClean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	Em</a:t>
            </a:r>
            <a:r>
              <a:rPr lang="pt-BR" sz="2200" dirty="0">
                <a:solidFill>
                  <a:srgbClr val="002060"/>
                </a:solidFill>
                <a:latin typeface="Alef" pitchFamily="2" charset="-79"/>
                <a:cs typeface="Alef" pitchFamily="2" charset="-79"/>
              </a:rPr>
              <a:t> JavaScript praticamente qualquer tipo de dado é um objeto. Cada item dessa "coleção de valores", é chamado de propriedade. Cada propriedade é composta por um par de "nome: valor". Quando uma propriedade armazena uma função, ela se torna o que chamamos de método.</a:t>
            </a: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786190"/>
            <a:ext cx="6667500" cy="28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toString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lef" pitchFamily="2" charset="-79"/>
                <a:cs typeface="Alef" pitchFamily="2" charset="-79"/>
              </a:rPr>
              <a:t>	Retorna </a:t>
            </a:r>
            <a:r>
              <a:rPr lang="pt-BR" sz="2000" dirty="0">
                <a:latin typeface="Alef" pitchFamily="2" charset="-79"/>
                <a:cs typeface="Alef" pitchFamily="2" charset="-79"/>
              </a:rPr>
              <a:t>uma </a:t>
            </a:r>
            <a:r>
              <a:rPr lang="pt-BR" sz="2000" dirty="0" smtClean="0">
                <a:latin typeface="Alef" pitchFamily="2" charset="-79"/>
                <a:cs typeface="Alef" pitchFamily="2" charset="-79"/>
              </a:rPr>
              <a:t>string contendo os elementos do array separados por vírgula.</a:t>
            </a:r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12" name="Imagem 11" descr="&lt;span class=&quot;fonte-codigo&quot;&gt;toString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86058"/>
            <a:ext cx="72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5984" y="285728"/>
            <a:ext cx="5000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Alguns Métodos do Javascript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1" name="AutoShape 5" descr="Os Metódos de Array em JavaScript mais usados - Facil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2844" y="1000108"/>
            <a:ext cx="2714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Método </a:t>
            </a:r>
            <a:r>
              <a:rPr lang="pt-BR" sz="2000" b="1" dirty="0"/>
              <a:t> </a:t>
            </a:r>
            <a:r>
              <a:rPr lang="pt-BR" sz="2000" b="1" dirty="0" err="1"/>
              <a:t>join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ef" pitchFamily="2" charset="-79"/>
                <a:ea typeface="Times New Roman" pitchFamily="18" charset="0"/>
                <a:cs typeface="Alef" pitchFamily="2" charset="-79"/>
              </a:rPr>
              <a:t>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2910" y="164305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Tem </a:t>
            </a:r>
            <a:r>
              <a:rPr lang="pt-BR" sz="2000" dirty="0"/>
              <a:t>o mesmo comportamento do método </a:t>
            </a:r>
            <a:r>
              <a:rPr lang="pt-BR" sz="2000" dirty="0" err="1"/>
              <a:t>toString</a:t>
            </a:r>
            <a:r>
              <a:rPr lang="pt-BR" sz="2000" dirty="0"/>
              <a:t>, mas utiliza o separador passado por você para separar os elementos do arrays na string </a:t>
            </a:r>
            <a:r>
              <a:rPr lang="pt-BR" sz="2000" dirty="0" smtClean="0"/>
              <a:t>resultante.</a:t>
            </a:r>
            <a:endParaRPr lang="pt-BR" sz="2000" dirty="0">
              <a:latin typeface="Alef" pitchFamily="2" charset="-79"/>
              <a:cs typeface="Alef" pitchFamily="2" charset="-79"/>
            </a:endParaRPr>
          </a:p>
        </p:txBody>
      </p:sp>
      <p:pic>
        <p:nvPicPr>
          <p:cNvPr id="8" name="Imagem 7" descr="&lt;span class=&quot;fonte-codigo&quot;&gt;join&lt;/span&g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928934"/>
            <a:ext cx="720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124</Words>
  <Application>Microsoft Office PowerPoint</Application>
  <PresentationFormat>Apresentação na tela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32</cp:revision>
  <dcterms:created xsi:type="dcterms:W3CDTF">2022-11-30T17:51:01Z</dcterms:created>
  <dcterms:modified xsi:type="dcterms:W3CDTF">2022-12-01T22:42:58Z</dcterms:modified>
</cp:coreProperties>
</file>