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embeddedFontLs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Overlock" charset="0"/>
      <p:regular r:id="rId31"/>
      <p:bold r:id="rId32"/>
      <p:italic r:id="rId33"/>
      <p:boldItalic r:id="rId34"/>
    </p:embeddedFont>
    <p:embeddedFont>
      <p:font typeface="Verdana" pitchFamily="34" charset="0"/>
      <p:regular r:id="rId35"/>
      <p:bold r:id="rId36"/>
      <p:italic r:id="rId37"/>
      <p:boldItalic r:id="rId38"/>
    </p:embeddedFont>
    <p:embeddedFont>
      <p:font typeface="Montserrat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h01TUFNlEiFyP98vazs9tlzMim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38a1dc9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38a1dc99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e38a1dc992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8a1dc99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38a1dc99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e38a1dc992_0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38a1dc99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38a1dc99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e38a1dc992_0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38a1dc99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38a1dc99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e38a1dc992_0_1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38a1dc992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38a1dc992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e38a1dc992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38a1dc99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38a1dc99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e38a1dc992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38a1dc99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38a1dc99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e38a1dc992_0_2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38a1dc99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38a1dc99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e38a1dc992_0_2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38a1dc99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38a1dc992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e38a1dc992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38a1dc992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38a1dc992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1e38a1dc992_0_2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38a1dc99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38a1dc99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1e38a1dc992_0_2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38a1dc99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38a1dc99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e38a1dc992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38a1dc99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38a1dc992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e38a1dc992_0_2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38a1dc992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38a1dc992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1e38a1dc992_0_2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38a1dc992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38a1dc992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e38a1dc992_0_2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38a1dc992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38a1dc992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e38a1dc992_0_3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38a1dc992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38a1dc992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e38a1dc992_0_3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38a1dc99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38a1dc99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e38a1dc992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38a1dc99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38a1dc99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e38a1dc992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38a1dc99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38a1dc99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e38a1dc992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38a1dc99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38a1dc99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e38a1dc992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38a1dc99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38a1dc99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e38a1dc992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38a1dc99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38a1dc99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e38a1dc992_0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38a1dc99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38a1dc99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e38a1dc992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38a1dc992_0_7"/>
          <p:cNvSpPr txBox="1"/>
          <p:nvPr/>
        </p:nvSpPr>
        <p:spPr>
          <a:xfrm>
            <a:off x="1705900" y="1575200"/>
            <a:ext cx="602850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latin typeface="Calibri"/>
                <a:ea typeface="Calibri"/>
                <a:cs typeface="Calibri"/>
                <a:sym typeface="Calibri"/>
              </a:rPr>
              <a:t>Arrays e Objetos</a:t>
            </a:r>
            <a:endParaRPr sz="3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1e38a1dc99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375" y="2773275"/>
            <a:ext cx="4051149" cy="25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e38a1dc992_0_7"/>
          <p:cNvSpPr txBox="1"/>
          <p:nvPr/>
        </p:nvSpPr>
        <p:spPr>
          <a:xfrm>
            <a:off x="148150" y="3513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Criação - Usabilidade - Interação</a:t>
            </a:r>
            <a:endParaRPr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00" name="Google Shape;100;g1e38a1dc992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575" y="2773275"/>
            <a:ext cx="4168901" cy="25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38a1dc992_0_160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Arrays de Objetos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8" name="Google Shape;178;g1e38a1dc992_0_160"/>
          <p:cNvSpPr txBox="1"/>
          <p:nvPr/>
        </p:nvSpPr>
        <p:spPr>
          <a:xfrm>
            <a:off x="351350" y="1184100"/>
            <a:ext cx="8317800" cy="1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Arrays são um tipo especial de objetos. Mas, os arrays de JavaScript são melhor descritos como arrays.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JavaScript permite um array de elementos de tipos diferentes: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1e38a1dc992_0_160"/>
          <p:cNvSpPr txBox="1"/>
          <p:nvPr/>
        </p:nvSpPr>
        <p:spPr>
          <a:xfrm>
            <a:off x="1717750" y="3453600"/>
            <a:ext cx="4205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Exemplo:</a:t>
            </a:r>
            <a:endParaRPr b="1"/>
          </a:p>
        </p:txBody>
      </p:sp>
      <p:sp>
        <p:nvSpPr>
          <p:cNvPr id="180" name="Google Shape;180;g1e38a1dc992_0_160"/>
          <p:cNvSpPr txBox="1"/>
          <p:nvPr/>
        </p:nvSpPr>
        <p:spPr>
          <a:xfrm>
            <a:off x="1654975" y="4395300"/>
            <a:ext cx="4333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33400" marR="139700" lvl="0" indent="-44340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pessoa = [ "Carlos", "Silva", 46 ];</a:t>
            </a:r>
            <a:endParaRPr sz="1200"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38a1dc992_0_182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Objetos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87" name="Google Shape;187;g1e38a1dc992_0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0600"/>
            <a:ext cx="8839199" cy="109793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e38a1dc992_0_182"/>
          <p:cNvSpPr txBox="1"/>
          <p:nvPr/>
        </p:nvSpPr>
        <p:spPr>
          <a:xfrm>
            <a:off x="152400" y="1366400"/>
            <a:ext cx="8317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Exemplo:</a:t>
            </a:r>
            <a:endParaRPr b="1"/>
          </a:p>
        </p:txBody>
      </p:sp>
      <p:sp>
        <p:nvSpPr>
          <p:cNvPr id="189" name="Google Shape;189;g1e38a1dc992_0_182"/>
          <p:cNvSpPr txBox="1"/>
          <p:nvPr/>
        </p:nvSpPr>
        <p:spPr>
          <a:xfrm>
            <a:off x="429450" y="3239675"/>
            <a:ext cx="3021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Podemos representar esses carros como um array da seguinte forma:</a:t>
            </a:r>
            <a:endParaRPr sz="2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0" name="Google Shape;190;g1e38a1dc992_0_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800" y="3239675"/>
            <a:ext cx="4922800" cy="34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38a1dc992_0_197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Como utilizar objetos no JavaScript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7" name="Google Shape;197;g1e38a1dc992_0_197"/>
          <p:cNvSpPr txBox="1"/>
          <p:nvPr/>
        </p:nvSpPr>
        <p:spPr>
          <a:xfrm>
            <a:off x="507525" y="1405450"/>
            <a:ext cx="82917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Nós utilizamos objetos para agrupar valores que possuem propriedades e funções, podemos por exemplo fazer uma analogia aos objetos do mundo real. Um carro que possui cor e marca, ele também realiza ações como acelerar e frear.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Para declarar um objeto a sintaxe é bem parecida a que utilizamos para declarar arrays, porém trocamos os [] por {}.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Onde as chaves, valores e funções são declaradas entre {}.</a:t>
            </a:r>
            <a:endParaRPr sz="12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38a1dc992_0_214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Diferença entre objetos e array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4" name="Google Shape;204;g1e38a1dc992_0_214"/>
          <p:cNvSpPr txBox="1"/>
          <p:nvPr/>
        </p:nvSpPr>
        <p:spPr>
          <a:xfrm>
            <a:off x="221225" y="1210225"/>
            <a:ext cx="8474100" cy="1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Em JavaScript, os arrays usam índices numerados.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Em JavaScript, os objetos usam índices nomeados.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Arrays são um tipo especial de objetos, com índices numerados.</a:t>
            </a:r>
            <a:endParaRPr sz="1350">
              <a:solidFill>
                <a:srgbClr val="253A44"/>
              </a:solidFill>
              <a:highlight>
                <a:srgbClr val="FFFF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1e38a1dc992_0_214"/>
          <p:cNvSpPr txBox="1"/>
          <p:nvPr/>
        </p:nvSpPr>
        <p:spPr>
          <a:xfrm>
            <a:off x="325475" y="3370400"/>
            <a:ext cx="82656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Quando usar Arrays e Quando usar Objetos.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53A44"/>
              </a:buClr>
              <a:buSzPts val="1350"/>
              <a:buFont typeface="Times New Roman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Você deve usar objetos quando quiser que os nomes dos elementos sejam strings(texto).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3A44"/>
              </a:buClr>
              <a:buSzPts val="1350"/>
              <a:buFont typeface="Times New Roman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Você deve usar arrays quando quiser que os nomes dos elementos sejam números.</a:t>
            </a:r>
            <a:endParaRPr sz="1350">
              <a:solidFill>
                <a:srgbClr val="253A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38a1dc992_0_123"/>
          <p:cNvSpPr txBox="1"/>
          <p:nvPr/>
        </p:nvSpPr>
        <p:spPr>
          <a:xfrm>
            <a:off x="0" y="177750"/>
            <a:ext cx="91440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Métodos de Array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2" name="Google Shape;212;g1e38a1dc992_0_123"/>
          <p:cNvSpPr txBox="1"/>
          <p:nvPr/>
        </p:nvSpPr>
        <p:spPr>
          <a:xfrm>
            <a:off x="429425" y="1197225"/>
            <a:ext cx="81225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Arrays podem ser manipulados usando várias ações conhecidas como métodos.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lvl="0" indent="-387350" algn="just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Alguns desses métodos nos permitem adicionar e remover elementos, modificar  os arrays e fazer muito mais com eles.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3" name="Google Shape;213;g1e38a1dc992_0_123"/>
          <p:cNvSpPr txBox="1"/>
          <p:nvPr/>
        </p:nvSpPr>
        <p:spPr>
          <a:xfrm>
            <a:off x="702725" y="3552625"/>
            <a:ext cx="7575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seguir, alguns dos mais comuns, existem vários.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14" name="Google Shape;214;g1e38a1dc992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312" y="4240325"/>
            <a:ext cx="7007375" cy="24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38a1dc992_0_226"/>
          <p:cNvSpPr txBox="1"/>
          <p:nvPr/>
        </p:nvSpPr>
        <p:spPr>
          <a:xfrm>
            <a:off x="0" y="177750"/>
            <a:ext cx="91440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Métodos de Array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21" name="Google Shape;221;g1e38a1dc992_0_226"/>
          <p:cNvSpPr txBox="1"/>
          <p:nvPr/>
        </p:nvSpPr>
        <p:spPr>
          <a:xfrm>
            <a:off x="546550" y="1288325"/>
            <a:ext cx="8187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Os métodos são funções pré-estabelecidas usadas para realizar operações em objetos, como arrays, strings e objetos.</a:t>
            </a:r>
            <a:endParaRPr/>
          </a:p>
        </p:txBody>
      </p:sp>
      <p:sp>
        <p:nvSpPr>
          <p:cNvPr id="222" name="Google Shape;222;g1e38a1dc992_0_226"/>
          <p:cNvSpPr txBox="1"/>
          <p:nvPr/>
        </p:nvSpPr>
        <p:spPr>
          <a:xfrm>
            <a:off x="393600" y="2550600"/>
            <a:ext cx="8356800" cy="25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.push() 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método push() é usado para adicionar um ou mais elementos ao final de um array.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Exemplo push():</a:t>
            </a:r>
            <a:endParaRPr sz="1100">
              <a:solidFill>
                <a:srgbClr val="2D2D2D"/>
              </a:solidFill>
            </a:endParaRPr>
          </a:p>
        </p:txBody>
      </p:sp>
      <p:pic>
        <p:nvPicPr>
          <p:cNvPr id="223" name="Google Shape;223;g1e38a1dc992_0_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438" y="5108400"/>
            <a:ext cx="4997125" cy="15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38a1dc992_0_242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Métodos de Array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0" name="Google Shape;230;g1e38a1dc992_0_242"/>
          <p:cNvSpPr txBox="1"/>
          <p:nvPr/>
        </p:nvSpPr>
        <p:spPr>
          <a:xfrm>
            <a:off x="458675" y="1353375"/>
            <a:ext cx="8356800" cy="29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.pop() 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método pop() é usado para remover o último elemento de um array e retorná-lo.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Exemplo pop():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31" name="Google Shape;231;g1e38a1dc992_0_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000" y="4629800"/>
            <a:ext cx="4990150" cy="18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38a1dc992_0_252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Métodos de Array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8" name="Google Shape;238;g1e38a1dc992_0_252"/>
          <p:cNvSpPr txBox="1"/>
          <p:nvPr/>
        </p:nvSpPr>
        <p:spPr>
          <a:xfrm>
            <a:off x="458675" y="1353375"/>
            <a:ext cx="8356800" cy="25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.shift()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método shift() é usado para remover o primeiro elemento de um array e retorná-lo.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Exemplo shift():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39" name="Google Shape;239;g1e38a1dc992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000" y="4416025"/>
            <a:ext cx="5036150" cy="17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38a1dc992_0_261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Métodos de Array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6" name="Google Shape;246;g1e38a1dc992_0_261"/>
          <p:cNvSpPr txBox="1"/>
          <p:nvPr/>
        </p:nvSpPr>
        <p:spPr>
          <a:xfrm>
            <a:off x="393600" y="1196300"/>
            <a:ext cx="83568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.unshift()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método unshift() é usado para adicionar um ou mais elementos ao início de um array.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Exemplo unshift():</a:t>
            </a:r>
            <a:endParaRPr sz="1100">
              <a:solidFill>
                <a:srgbClr val="2D2D2D"/>
              </a:solidFill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47" name="Google Shape;247;g1e38a1dc992_0_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588" y="4278600"/>
            <a:ext cx="4736825" cy="21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38a1dc992_0_270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Métodos de Array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4" name="Google Shape;254;g1e38a1dc992_0_270"/>
          <p:cNvSpPr txBox="1"/>
          <p:nvPr/>
        </p:nvSpPr>
        <p:spPr>
          <a:xfrm>
            <a:off x="393600" y="1196300"/>
            <a:ext cx="8356800" cy="3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.slice()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método slice() é usado para retornar uma cópia de parte de um array, especificada pelos índices de início e fim.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Exemplo slice():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400"/>
              </a:spcBef>
              <a:spcAft>
                <a:spcPts val="1800"/>
              </a:spcAft>
              <a:buNone/>
            </a:pP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55" name="Google Shape;255;g1e38a1dc992_0_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963" y="4677500"/>
            <a:ext cx="4912075" cy="17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38a1dc992_0_17"/>
          <p:cNvSpPr txBox="1"/>
          <p:nvPr/>
        </p:nvSpPr>
        <p:spPr>
          <a:xfrm>
            <a:off x="0" y="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Arrays</a:t>
            </a:r>
            <a:endParaRPr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7" name="Google Shape;107;g1e38a1dc992_0_17"/>
          <p:cNvSpPr txBox="1"/>
          <p:nvPr/>
        </p:nvSpPr>
        <p:spPr>
          <a:xfrm>
            <a:off x="223350" y="1110900"/>
            <a:ext cx="8697300" cy="26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Array faz parte dos objetos globais da linguagem e é utilizado para armazenar uma coleção de elementos em uma única variável.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lvl="0" indent="-387350" algn="just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Array é uma estrutura de dados que contém um índice numérico e um elemento, que pode ser de qualquer tipo primitivo de dados, um objeto ou, até mesmo, um outro array.</a:t>
            </a:r>
            <a:endParaRPr sz="4200">
              <a:solidFill>
                <a:srgbClr val="674EA7"/>
              </a:solidFill>
              <a:highlight>
                <a:srgbClr val="F3F3F3"/>
              </a:highlight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08" name="Google Shape;108;g1e38a1dc99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25" y="4181250"/>
            <a:ext cx="8428099" cy="24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38a1dc992_0_279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Métodos de Array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62" name="Google Shape;262;g1e38a1dc992_0_279"/>
          <p:cNvSpPr txBox="1"/>
          <p:nvPr/>
        </p:nvSpPr>
        <p:spPr>
          <a:xfrm>
            <a:off x="393600" y="1196300"/>
            <a:ext cx="8356800" cy="30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.splice()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método splice() é usado para adicionar, remover ou substituir elementos em um array. O método splice() altera o array original.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Exemplo splice():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63" name="Google Shape;263;g1e38a1dc992_0_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938" y="4509550"/>
            <a:ext cx="4964125" cy="19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38a1dc992_0_288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Métodos de Array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0" name="Google Shape;270;g1e38a1dc992_0_288"/>
          <p:cNvSpPr txBox="1"/>
          <p:nvPr/>
        </p:nvSpPr>
        <p:spPr>
          <a:xfrm>
            <a:off x="393600" y="1222325"/>
            <a:ext cx="8356800" cy="30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.reverse()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método reverse() é usado para inverter a ordem dos elementos em um array. O método reverse() altera o array original.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Exemplo reverse():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71" name="Google Shape;271;g1e38a1dc992_0_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000" y="4673175"/>
            <a:ext cx="4834000" cy="17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38a1dc992_0_297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A Propriedade length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8" name="Google Shape;278;g1e38a1dc992_0_297"/>
          <p:cNvSpPr txBox="1"/>
          <p:nvPr/>
        </p:nvSpPr>
        <p:spPr>
          <a:xfrm>
            <a:off x="393600" y="1222325"/>
            <a:ext cx="83568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propriedade length de um Array retorna o comprimento de um Array (o número de elementos do Array).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9" name="Google Shape;279;g1e38a1dc992_0_297"/>
          <p:cNvSpPr txBox="1"/>
          <p:nvPr/>
        </p:nvSpPr>
        <p:spPr>
          <a:xfrm>
            <a:off x="393600" y="2654725"/>
            <a:ext cx="8301600" cy="24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47700" marR="1778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frutas = ["Banana", "Laranja", "Maça", "Manga"]; 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647700" marR="1778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frutas.length; 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647700" marR="1778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// o length de frutas é 4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647700" marR="17780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63500" lvl="0" indent="393700" algn="just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350" b="1" i="1">
              <a:solidFill>
                <a:srgbClr val="253A44"/>
              </a:solidFill>
              <a:highlight>
                <a:srgbClr val="FFFF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g1e38a1dc992_0_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725" y="4557125"/>
            <a:ext cx="4360575" cy="18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38a1dc992_0_309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7894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Iterando sobre os itens de um array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87" name="Google Shape;287;g1e38a1dc992_0_309"/>
          <p:cNvSpPr txBox="1"/>
          <p:nvPr/>
        </p:nvSpPr>
        <p:spPr>
          <a:xfrm>
            <a:off x="393600" y="1222325"/>
            <a:ext cx="83568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melhor maneira de percorrer um Array é usando um loop "for":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88" name="Google Shape;288;g1e38a1dc992_0_309"/>
          <p:cNvSpPr txBox="1"/>
          <p:nvPr/>
        </p:nvSpPr>
        <p:spPr>
          <a:xfrm>
            <a:off x="393600" y="2954025"/>
            <a:ext cx="8356800" cy="28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marR="1778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frutas, text, fLen, i; frutas = ["Banana", "Laranja", "Maça", "Manga"]; 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179999" marR="1778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fLen = frutas.length;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179999" marR="1778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 text = "&lt;ul&gt;"; 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179999" marR="1778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for (i = 0; i &lt; fLen; i++) {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179999" marR="177800" lvl="0" indent="2772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 text += "&lt;li&gt;" + frutas[i] + "&lt;/li&gt;"; 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179999" marR="177800" lvl="0" indent="27720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}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38a1dc992_0_321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7894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Saiba mais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5" name="Google Shape;295;g1e38a1dc992_0_321"/>
          <p:cNvSpPr txBox="1"/>
          <p:nvPr/>
        </p:nvSpPr>
        <p:spPr>
          <a:xfrm>
            <a:off x="299300" y="1340375"/>
            <a:ext cx="86562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i="1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https://youtu.be/5nm7lPwNroU</a:t>
            </a: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i="1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https://youtu.be/NfHVPEzo5Ik</a:t>
            </a: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i="1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https://www.freecodecamp.org/portuguese/news/como-manipular-arrays-em-javascript/</a:t>
            </a: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i="1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https://youtu.be/CqQVAXilGEw </a:t>
            </a: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i="1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https://javascript.info/array</a:t>
            </a: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i="1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https://triangulo.dev/posts/5-metodos-array/</a:t>
            </a: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i="1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https://developer.mozilla.org/pt-BR/docs/Learn/JavaScript/First_steps/Arrays</a:t>
            </a: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i="1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https://www.w3schools.com/js/js_array_iteration.asp</a:t>
            </a: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1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8a1dc992_0_41"/>
          <p:cNvSpPr txBox="1"/>
          <p:nvPr/>
        </p:nvSpPr>
        <p:spPr>
          <a:xfrm>
            <a:off x="0" y="177750"/>
            <a:ext cx="91440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O que é um array?</a:t>
            </a:r>
            <a:endParaRPr sz="1700" b="1">
              <a:solidFill>
                <a:srgbClr val="093366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5" name="Google Shape;115;g1e38a1dc992_0_41"/>
          <p:cNvSpPr txBox="1"/>
          <p:nvPr/>
        </p:nvSpPr>
        <p:spPr>
          <a:xfrm>
            <a:off x="223350" y="1190125"/>
            <a:ext cx="8697300" cy="53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Os arrays são estruturas que servem para guardar dados, e organizá-los.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-3873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Seu objetivo é ser um espaço fixo na memória do computador que armazena elementos.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-3873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Esses elementos podem ser acessados por um tipo de indicação, que chamamos de índice.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-3873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Podemos guardar chapéus na gaveta 1, calças na gaveta 2 e as meias na gaveta 3, e sempre que precisar de calças, chapéus ou meias vamos saber em que gaveta buscar.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-38735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É uma coleção ou conjunto de elementos de dados que são armazenados em uma memória, que pode ser chamada de constante ou variável.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38a1dc992_0_31"/>
          <p:cNvSpPr txBox="1"/>
          <p:nvPr/>
        </p:nvSpPr>
        <p:spPr>
          <a:xfrm>
            <a:off x="0" y="177750"/>
            <a:ext cx="91440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Sintaxe de arrays em Javascript</a:t>
            </a:r>
            <a:endParaRPr sz="170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2" name="Google Shape;122;g1e38a1dc992_0_31"/>
          <p:cNvSpPr txBox="1"/>
          <p:nvPr/>
        </p:nvSpPr>
        <p:spPr>
          <a:xfrm>
            <a:off x="223350" y="1753000"/>
            <a:ext cx="8697300" cy="1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sintaxe de um array tem diferentes formatos.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-38735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Font typeface="Overlock"/>
              <a:buChar char="★"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declaração direta ou representação literal é aquela em que o array é representado pelos símbolos de colchetes, que podem ou não conter elementos.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3" name="Google Shape;123;g1e38a1dc992_0_31"/>
          <p:cNvSpPr txBox="1"/>
          <p:nvPr/>
        </p:nvSpPr>
        <p:spPr>
          <a:xfrm>
            <a:off x="3072000" y="4107650"/>
            <a:ext cx="30000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Veja a sintaxe:</a:t>
            </a:r>
            <a:endParaRPr sz="1200" b="1">
              <a:solidFill>
                <a:srgbClr val="12141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pt-BR" sz="30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novaArray = []</a:t>
            </a:r>
            <a:endParaRPr sz="1600" i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38a1dc992_0_53"/>
          <p:cNvSpPr txBox="1"/>
          <p:nvPr/>
        </p:nvSpPr>
        <p:spPr>
          <a:xfrm>
            <a:off x="0" y="177750"/>
            <a:ext cx="91440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Sintaxe de arrays em Javascript</a:t>
            </a:r>
            <a:endParaRPr sz="170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0" name="Google Shape;130;g1e38a1dc992_0_53"/>
          <p:cNvSpPr txBox="1"/>
          <p:nvPr/>
        </p:nvSpPr>
        <p:spPr>
          <a:xfrm>
            <a:off x="342450" y="1170150"/>
            <a:ext cx="84591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Nós podemos declarar arrays sem nenhum item e tamanho, ou somente com tamanho definido mas vazio, da seguinte forma:</a:t>
            </a:r>
            <a:endParaRPr sz="25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1" name="Google Shape;131;g1e38a1dc992_0_53"/>
          <p:cNvSpPr txBox="1"/>
          <p:nvPr/>
        </p:nvSpPr>
        <p:spPr>
          <a:xfrm>
            <a:off x="342450" y="2509350"/>
            <a:ext cx="712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l</a:t>
            </a: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et alunos = Array(20);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series = [];</a:t>
            </a:r>
            <a:endParaRPr sz="1500"/>
          </a:p>
        </p:txBody>
      </p:sp>
      <p:sp>
        <p:nvSpPr>
          <p:cNvPr id="132" name="Google Shape;132;g1e38a1dc992_0_53"/>
          <p:cNvSpPr txBox="1"/>
          <p:nvPr/>
        </p:nvSpPr>
        <p:spPr>
          <a:xfrm>
            <a:off x="342450" y="3836000"/>
            <a:ext cx="8459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Outra sintaxe para a declaração de um array é por meio da utilização do construtor new. </a:t>
            </a:r>
            <a:endParaRPr sz="25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e38a1dc992_0_53"/>
          <p:cNvSpPr txBox="1"/>
          <p:nvPr/>
        </p:nvSpPr>
        <p:spPr>
          <a:xfrm>
            <a:off x="342450" y="5156375"/>
            <a:ext cx="8459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novaArray = new Array()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novaArray = new Array(elemento0, elemento1, ... , elementoN)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38a1dc992_0_74"/>
          <p:cNvSpPr txBox="1"/>
          <p:nvPr/>
        </p:nvSpPr>
        <p:spPr>
          <a:xfrm>
            <a:off x="0" y="177750"/>
            <a:ext cx="91440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Exemplos de criação de arrays</a:t>
            </a:r>
            <a:endParaRPr sz="170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0" name="Google Shape;140;g1e38a1dc992_0_74"/>
          <p:cNvSpPr txBox="1"/>
          <p:nvPr/>
        </p:nvSpPr>
        <p:spPr>
          <a:xfrm>
            <a:off x="431975" y="1383625"/>
            <a:ext cx="44289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arrayLiteral = [];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arrayLiteral[0] = "Olá";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console.log(arrayLiteral);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// saída: ['Olá']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arrayNew = new Array();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arrayNew[0] = "Olá";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console.log(arrayNew);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// saída: ['Olá']</a:t>
            </a:r>
            <a:endParaRPr sz="19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1" name="Google Shape;141;g1e38a1dc992_0_74"/>
          <p:cNvSpPr txBox="1"/>
          <p:nvPr/>
        </p:nvSpPr>
        <p:spPr>
          <a:xfrm>
            <a:off x="4934925" y="1307425"/>
            <a:ext cx="37920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novaArrayLiteral = [1,2];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console.log(novaArrayLiteral);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// saída: [ 1, 2 ]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novaArrayNew = new Array(1,2);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console.log(novaArrayNew);</a:t>
            </a:r>
            <a:endParaRPr sz="25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// saída: [ 1, 2 ]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38a1dc992_0_87"/>
          <p:cNvSpPr txBox="1"/>
          <p:nvPr/>
        </p:nvSpPr>
        <p:spPr>
          <a:xfrm>
            <a:off x="0" y="177750"/>
            <a:ext cx="91440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Array Bidimensional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8" name="Google Shape;148;g1e38a1dc992_0_87"/>
          <p:cNvSpPr txBox="1"/>
          <p:nvPr/>
        </p:nvSpPr>
        <p:spPr>
          <a:xfrm>
            <a:off x="207375" y="1036850"/>
            <a:ext cx="84159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 array bidimensional nada mais é que um array que armazena outro array. Trata-se de um recurso muito útil em diversas situações.</a:t>
            </a:r>
            <a:endParaRPr/>
          </a:p>
        </p:txBody>
      </p:sp>
      <p:sp>
        <p:nvSpPr>
          <p:cNvPr id="149" name="Google Shape;149;g1e38a1dc992_0_87"/>
          <p:cNvSpPr txBox="1"/>
          <p:nvPr/>
        </p:nvSpPr>
        <p:spPr>
          <a:xfrm>
            <a:off x="283925" y="2459650"/>
            <a:ext cx="1762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Exemplo: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0" name="Google Shape;150;g1e38a1dc992_0_87"/>
          <p:cNvSpPr txBox="1"/>
          <p:nvPr/>
        </p:nvSpPr>
        <p:spPr>
          <a:xfrm>
            <a:off x="764475" y="2904450"/>
            <a:ext cx="7301700" cy="3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arrayBidimensionalLiteral = [];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arrayBidimensionalLiteral[0] = ["João", "Souza", 20, "Direito"];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arrayBidimensionalLiteral[1] = ["Maria", "Gonçalves", 21, "Medicina"];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console.log(arrayBidimensionalLiteral);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/*saída: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[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  [ 'João', 'Souza', 20, 'Direito' ],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  [ 'Maria', 'Gonçalves', 21, 'Medicina' ]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]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*/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38a1dc992_0_102"/>
          <p:cNvSpPr txBox="1"/>
          <p:nvPr/>
        </p:nvSpPr>
        <p:spPr>
          <a:xfrm>
            <a:off x="0" y="177750"/>
            <a:ext cx="91440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Array Bidimensional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7" name="Google Shape;157;g1e38a1dc992_0_102"/>
          <p:cNvSpPr txBox="1"/>
          <p:nvPr/>
        </p:nvSpPr>
        <p:spPr>
          <a:xfrm>
            <a:off x="540150" y="1191050"/>
            <a:ext cx="1762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Exemplo:</a:t>
            </a:r>
            <a:endParaRPr sz="25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8" name="Google Shape;158;g1e38a1dc992_0_102"/>
          <p:cNvSpPr txBox="1"/>
          <p:nvPr/>
        </p:nvSpPr>
        <p:spPr>
          <a:xfrm>
            <a:off x="795600" y="1840625"/>
            <a:ext cx="7552800" cy="4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arrayBidimensionalNew = new Array();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arrayBidimensionalNew[0] = new Array("João", "Souza", 20, "Direito");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arrayBidimensionalNew[1] = new Array("Maria", "Gonçalves", 21, "Medicina");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console.log(arrayBidimensionalNew);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/* saída: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[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  [ 'João', 'Souza', 20, 'Direito' ],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  [ 'Maria', 'Gonçalves', 21, 'Medicina' ]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]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*/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8a1dc992_0_131"/>
          <p:cNvSpPr txBox="1"/>
          <p:nvPr/>
        </p:nvSpPr>
        <p:spPr>
          <a:xfrm>
            <a:off x="0" y="17775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>
                <a:solidFill>
                  <a:srgbClr val="BF9000"/>
                </a:solidFill>
                <a:latin typeface="Overlock"/>
                <a:ea typeface="Overlock"/>
                <a:cs typeface="Overlock"/>
                <a:sym typeface="Overlock"/>
              </a:rPr>
              <a:t>Acessando os elementos de um Array</a:t>
            </a:r>
            <a:endParaRPr sz="3800" b="1">
              <a:solidFill>
                <a:srgbClr val="BF9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5" name="Google Shape;165;g1e38a1dc992_0_131"/>
          <p:cNvSpPr txBox="1"/>
          <p:nvPr/>
        </p:nvSpPr>
        <p:spPr>
          <a:xfrm>
            <a:off x="611625" y="1184225"/>
            <a:ext cx="79404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Nos referimos a um elemento do Array referenciando o  número de índice. </a:t>
            </a:r>
            <a:endParaRPr sz="21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Esta declaração acessa o valor do primeiro elemento em um array chamado carros por exemplo:</a:t>
            </a:r>
            <a:endParaRPr sz="1000"/>
          </a:p>
        </p:txBody>
      </p:sp>
      <p:sp>
        <p:nvSpPr>
          <p:cNvPr id="166" name="Google Shape;166;g1e38a1dc992_0_131"/>
          <p:cNvSpPr txBox="1"/>
          <p:nvPr/>
        </p:nvSpPr>
        <p:spPr>
          <a:xfrm>
            <a:off x="1017000" y="2985113"/>
            <a:ext cx="3555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name = carros[0];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7" name="Google Shape;167;g1e38a1dc992_0_131"/>
          <p:cNvSpPr txBox="1"/>
          <p:nvPr/>
        </p:nvSpPr>
        <p:spPr>
          <a:xfrm>
            <a:off x="611625" y="3429000"/>
            <a:ext cx="8200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Esta declaração modifica o primeiro elemento em carros:</a:t>
            </a:r>
            <a:endParaRPr sz="21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8" name="Google Shape;168;g1e38a1dc992_0_131"/>
          <p:cNvSpPr txBox="1"/>
          <p:nvPr/>
        </p:nvSpPr>
        <p:spPr>
          <a:xfrm>
            <a:off x="468475" y="3936900"/>
            <a:ext cx="291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33400" marR="13970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carros[0] = "Opel";</a:t>
            </a:r>
            <a:endParaRPr sz="1200"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g1e38a1dc992_0_131"/>
          <p:cNvSpPr txBox="1"/>
          <p:nvPr/>
        </p:nvSpPr>
        <p:spPr>
          <a:xfrm>
            <a:off x="468475" y="4304575"/>
            <a:ext cx="7875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334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carros = ["Saab", "Volvo", "BMW"]; document.getElementById("demo").innerHTML = carros[0];</a:t>
            </a:r>
            <a:endParaRPr sz="2100" i="1">
              <a:solidFill>
                <a:srgbClr val="CC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0" name="Google Shape;170;g1e38a1dc992_0_131"/>
          <p:cNvSpPr txBox="1"/>
          <p:nvPr/>
        </p:nvSpPr>
        <p:spPr>
          <a:xfrm>
            <a:off x="741825" y="5135875"/>
            <a:ext cx="7940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7894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Acessando um Array completo:</a:t>
            </a:r>
            <a:endParaRPr sz="1900" b="1">
              <a:solidFill>
                <a:srgbClr val="253A4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g1e38a1dc992_0_131"/>
          <p:cNvSpPr txBox="1"/>
          <p:nvPr/>
        </p:nvSpPr>
        <p:spPr>
          <a:xfrm>
            <a:off x="468475" y="5643775"/>
            <a:ext cx="7875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33400" marR="13970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100" i="1">
                <a:solidFill>
                  <a:srgbClr val="CC0000"/>
                </a:solidFill>
                <a:latin typeface="Overlock"/>
                <a:ea typeface="Overlock"/>
                <a:cs typeface="Overlock"/>
                <a:sym typeface="Overlock"/>
              </a:rPr>
              <a:t>var carros = ["Saab", "Volvo", "BMW"]; document.getElementById("demo").innerHTML = carros;</a:t>
            </a:r>
            <a:endParaRPr sz="1200">
              <a:solidFill>
                <a:srgbClr val="FF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Microsoft Office PowerPoint</Application>
  <PresentationFormat>Apresentação na tela (4:3)</PresentationFormat>
  <Paragraphs>193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Overlock</vt:lpstr>
      <vt:lpstr>Verdana</vt:lpstr>
      <vt:lpstr>Courier New</vt:lpstr>
      <vt:lpstr>Montserrat</vt:lpstr>
      <vt:lpstr>Times New Roman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Rafaela Paganotto</dc:creator>
  <cp:lastModifiedBy>Rafaela Paganotto</cp:lastModifiedBy>
  <cp:revision>1</cp:revision>
  <dcterms:created xsi:type="dcterms:W3CDTF">2022-11-09T18:35:42Z</dcterms:created>
  <dcterms:modified xsi:type="dcterms:W3CDTF">2023-06-29T19:01:38Z</dcterms:modified>
</cp:coreProperties>
</file>