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1b3754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a1b3754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1b3754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1b3754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1b3754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1b3754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1b3754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1b3754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a1b3754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a1b3754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a1b3754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a1b3754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a1b3754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a1b3754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a1b3754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a1b3754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1b3754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a1b3754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a1b3754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a1b3754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1b3754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1b3754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1b3754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1b3754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1b3754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1b3754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1b3754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1b3754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86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86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06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30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34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961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51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959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6081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575"/>
            <a:ext cx="404589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290" y="152400"/>
            <a:ext cx="4793311" cy="236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55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947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6045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255" y="152400"/>
            <a:ext cx="5126345" cy="199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5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0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