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7" r:id="rId4"/>
    <p:sldId id="263" r:id="rId5"/>
    <p:sldId id="262" r:id="rId6"/>
    <p:sldId id="266" r:id="rId7"/>
    <p:sldId id="265" r:id="rId8"/>
    <p:sldId id="264" r:id="rId9"/>
    <p:sldId id="256" r:id="rId10"/>
    <p:sldId id="261" r:id="rId11"/>
    <p:sldId id="258" r:id="rId12"/>
    <p:sldId id="260" r:id="rId13"/>
    <p:sldId id="268" r:id="rId14"/>
  </p:sldIdLst>
  <p:sldSz cx="12192000" cy="6858000"/>
  <p:notesSz cx="7104063" cy="102346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8368"/>
    <a:srgbClr val="00B352"/>
    <a:srgbClr val="133C8D"/>
    <a:srgbClr val="C0C0C0"/>
    <a:srgbClr val="CA016B"/>
    <a:srgbClr val="FFF000"/>
    <a:srgbClr val="0455A1"/>
    <a:srgbClr val="EE372F"/>
    <a:srgbClr val="007E5E"/>
    <a:srgbClr val="049F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8F7781-1B97-4433-8BCD-675521255A4B}" v="1" dt="2024-04-25T04:57:31.7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32" autoAdjust="0"/>
    <p:restoredTop sz="94474" autoAdjust="0"/>
  </p:normalViewPr>
  <p:slideViewPr>
    <p:cSldViewPr snapToGrid="0">
      <p:cViewPr>
        <p:scale>
          <a:sx n="150" d="100"/>
          <a:sy n="150" d="100"/>
        </p:scale>
        <p:origin x="-1140" y="-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fael Barbosa" userId="e85c8a03f9c5b7e8" providerId="LiveId" clId="{6B4DAE2E-ABB5-4891-A5F2-B592F7C60FD8}"/>
    <pc:docChg chg="undo custSel modSld sldOrd">
      <pc:chgData name="Rafael Barbosa" userId="e85c8a03f9c5b7e8" providerId="LiveId" clId="{6B4DAE2E-ABB5-4891-A5F2-B592F7C60FD8}" dt="2023-11-02T17:06:27.997" v="8086" actId="20577"/>
      <pc:docMkLst>
        <pc:docMk/>
      </pc:docMkLst>
      <pc:sldChg chg="addSp delSp modSp mod">
        <pc:chgData name="Rafael Barbosa" userId="e85c8a03f9c5b7e8" providerId="LiveId" clId="{6B4DAE2E-ABB5-4891-A5F2-B592F7C60FD8}" dt="2023-10-30T17:44:11.141" v="8036"/>
        <pc:sldMkLst>
          <pc:docMk/>
          <pc:sldMk cId="3699890427" sldId="256"/>
        </pc:sldMkLst>
        <pc:spChg chg="del mod topLvl">
          <ac:chgData name="Rafael Barbosa" userId="e85c8a03f9c5b7e8" providerId="LiveId" clId="{6B4DAE2E-ABB5-4891-A5F2-B592F7C60FD8}" dt="2023-10-30T16:51:44.471" v="5637" actId="478"/>
          <ac:spMkLst>
            <pc:docMk/>
            <pc:sldMk cId="3699890427" sldId="256"/>
            <ac:spMk id="3" creationId="{2301E309-41C8-8717-42A6-BE4D0A8EB469}"/>
          </ac:spMkLst>
        </pc:spChg>
        <pc:spChg chg="del mod topLvl">
          <ac:chgData name="Rafael Barbosa" userId="e85c8a03f9c5b7e8" providerId="LiveId" clId="{6B4DAE2E-ABB5-4891-A5F2-B592F7C60FD8}" dt="2023-10-30T16:51:42.271" v="5636" actId="478"/>
          <ac:spMkLst>
            <pc:docMk/>
            <pc:sldMk cId="3699890427" sldId="256"/>
            <ac:spMk id="4" creationId="{27DAA1BB-BE9B-4374-9CEC-BE06C7276231}"/>
          </ac:spMkLst>
        </pc:spChg>
        <pc:spChg chg="add mod">
          <ac:chgData name="Rafael Barbosa" userId="e85c8a03f9c5b7e8" providerId="LiveId" clId="{6B4DAE2E-ABB5-4891-A5F2-B592F7C60FD8}" dt="2023-10-30T16:51:36.583" v="5635" actId="207"/>
          <ac:spMkLst>
            <pc:docMk/>
            <pc:sldMk cId="3699890427" sldId="256"/>
            <ac:spMk id="5" creationId="{B2B7BB41-9258-E990-D53A-AF993B094320}"/>
          </ac:spMkLst>
        </pc:spChg>
        <pc:spChg chg="mod">
          <ac:chgData name="Rafael Barbosa" userId="e85c8a03f9c5b7e8" providerId="LiveId" clId="{6B4DAE2E-ABB5-4891-A5F2-B592F7C60FD8}" dt="2023-10-30T16:48:06.695" v="5342"/>
          <ac:spMkLst>
            <pc:docMk/>
            <pc:sldMk cId="3699890427" sldId="256"/>
            <ac:spMk id="7" creationId="{4CABAE91-1E10-91B8-55D6-DD3E600CEF10}"/>
          </ac:spMkLst>
        </pc:spChg>
        <pc:spChg chg="mod">
          <ac:chgData name="Rafael Barbosa" userId="e85c8a03f9c5b7e8" providerId="LiveId" clId="{6B4DAE2E-ABB5-4891-A5F2-B592F7C60FD8}" dt="2023-10-30T16:49:19.679" v="5396" actId="20577"/>
          <ac:spMkLst>
            <pc:docMk/>
            <pc:sldMk cId="3699890427" sldId="256"/>
            <ac:spMk id="8" creationId="{98AF1BB2-D801-1543-CD63-80C5F75F12E3}"/>
          </ac:spMkLst>
        </pc:spChg>
        <pc:spChg chg="mod">
          <ac:chgData name="Rafael Barbosa" userId="e85c8a03f9c5b7e8" providerId="LiveId" clId="{6B4DAE2E-ABB5-4891-A5F2-B592F7C60FD8}" dt="2023-10-30T16:48:06.695" v="5342"/>
          <ac:spMkLst>
            <pc:docMk/>
            <pc:sldMk cId="3699890427" sldId="256"/>
            <ac:spMk id="10" creationId="{B6E23A1E-82D1-7D2C-5660-DA9F277E0555}"/>
          </ac:spMkLst>
        </pc:spChg>
        <pc:spChg chg="mod">
          <ac:chgData name="Rafael Barbosa" userId="e85c8a03f9c5b7e8" providerId="LiveId" clId="{6B4DAE2E-ABB5-4891-A5F2-B592F7C60FD8}" dt="2023-10-30T16:49:27.701" v="5420" actId="20577"/>
          <ac:spMkLst>
            <pc:docMk/>
            <pc:sldMk cId="3699890427" sldId="256"/>
            <ac:spMk id="11" creationId="{04144B54-7AD6-2ED0-2B46-4E102D9A4EF4}"/>
          </ac:spMkLst>
        </pc:spChg>
        <pc:spChg chg="mod">
          <ac:chgData name="Rafael Barbosa" userId="e85c8a03f9c5b7e8" providerId="LiveId" clId="{6B4DAE2E-ABB5-4891-A5F2-B592F7C60FD8}" dt="2023-10-30T16:48:06.695" v="5342"/>
          <ac:spMkLst>
            <pc:docMk/>
            <pc:sldMk cId="3699890427" sldId="256"/>
            <ac:spMk id="13" creationId="{3FE8B147-69F9-28AE-00A5-C5E63EE2A2B2}"/>
          </ac:spMkLst>
        </pc:spChg>
        <pc:spChg chg="mod">
          <ac:chgData name="Rafael Barbosa" userId="e85c8a03f9c5b7e8" providerId="LiveId" clId="{6B4DAE2E-ABB5-4891-A5F2-B592F7C60FD8}" dt="2023-10-30T16:49:33.253" v="5433" actId="20577"/>
          <ac:spMkLst>
            <pc:docMk/>
            <pc:sldMk cId="3699890427" sldId="256"/>
            <ac:spMk id="14" creationId="{4F799B7F-BB13-0950-6773-F6468F19813A}"/>
          </ac:spMkLst>
        </pc:spChg>
        <pc:spChg chg="mod">
          <ac:chgData name="Rafael Barbosa" userId="e85c8a03f9c5b7e8" providerId="LiveId" clId="{6B4DAE2E-ABB5-4891-A5F2-B592F7C60FD8}" dt="2023-10-30T16:48:06.695" v="5342"/>
          <ac:spMkLst>
            <pc:docMk/>
            <pc:sldMk cId="3699890427" sldId="256"/>
            <ac:spMk id="16" creationId="{956B0DDC-A5CF-ACF4-3756-FAD7CB3D40C4}"/>
          </ac:spMkLst>
        </pc:spChg>
        <pc:spChg chg="mod">
          <ac:chgData name="Rafael Barbosa" userId="e85c8a03f9c5b7e8" providerId="LiveId" clId="{6B4DAE2E-ABB5-4891-A5F2-B592F7C60FD8}" dt="2023-10-30T16:49:39.207" v="5437" actId="20577"/>
          <ac:spMkLst>
            <pc:docMk/>
            <pc:sldMk cId="3699890427" sldId="256"/>
            <ac:spMk id="17" creationId="{4047B15C-AAFD-6992-CBCA-2A059A6E682E}"/>
          </ac:spMkLst>
        </pc:spChg>
        <pc:spChg chg="mod">
          <ac:chgData name="Rafael Barbosa" userId="e85c8a03f9c5b7e8" providerId="LiveId" clId="{6B4DAE2E-ABB5-4891-A5F2-B592F7C60FD8}" dt="2023-10-30T16:48:06.695" v="5342"/>
          <ac:spMkLst>
            <pc:docMk/>
            <pc:sldMk cId="3699890427" sldId="256"/>
            <ac:spMk id="19" creationId="{B79D8E61-8351-7B94-DA71-33632DC17F9B}"/>
          </ac:spMkLst>
        </pc:spChg>
        <pc:spChg chg="mod">
          <ac:chgData name="Rafael Barbosa" userId="e85c8a03f9c5b7e8" providerId="LiveId" clId="{6B4DAE2E-ABB5-4891-A5F2-B592F7C60FD8}" dt="2023-10-30T16:49:43.338" v="5444" actId="20577"/>
          <ac:spMkLst>
            <pc:docMk/>
            <pc:sldMk cId="3699890427" sldId="256"/>
            <ac:spMk id="20" creationId="{4D3AE189-5C31-D850-34CC-D63482997861}"/>
          </ac:spMkLst>
        </pc:spChg>
        <pc:spChg chg="mod">
          <ac:chgData name="Rafael Barbosa" userId="e85c8a03f9c5b7e8" providerId="LiveId" clId="{6B4DAE2E-ABB5-4891-A5F2-B592F7C60FD8}" dt="2023-10-30T16:48:06.695" v="5342"/>
          <ac:spMkLst>
            <pc:docMk/>
            <pc:sldMk cId="3699890427" sldId="256"/>
            <ac:spMk id="22" creationId="{9E82C27F-A9C7-FAB6-23B6-3B490F4557DB}"/>
          </ac:spMkLst>
        </pc:spChg>
        <pc:spChg chg="mod">
          <ac:chgData name="Rafael Barbosa" userId="e85c8a03f9c5b7e8" providerId="LiveId" clId="{6B4DAE2E-ABB5-4891-A5F2-B592F7C60FD8}" dt="2023-10-30T16:50:40.231" v="5552" actId="404"/>
          <ac:spMkLst>
            <pc:docMk/>
            <pc:sldMk cId="3699890427" sldId="256"/>
            <ac:spMk id="23" creationId="{F5441D2D-40B3-A119-0E99-D6E121CC1EB5}"/>
          </ac:spMkLst>
        </pc:spChg>
        <pc:spChg chg="mod">
          <ac:chgData name="Rafael Barbosa" userId="e85c8a03f9c5b7e8" providerId="LiveId" clId="{6B4DAE2E-ABB5-4891-A5F2-B592F7C60FD8}" dt="2023-10-30T16:48:06.695" v="5342"/>
          <ac:spMkLst>
            <pc:docMk/>
            <pc:sldMk cId="3699890427" sldId="256"/>
            <ac:spMk id="26" creationId="{2C56BF31-F9E7-69C8-82C5-629680942BF2}"/>
          </ac:spMkLst>
        </pc:spChg>
        <pc:spChg chg="mod">
          <ac:chgData name="Rafael Barbosa" userId="e85c8a03f9c5b7e8" providerId="LiveId" clId="{6B4DAE2E-ABB5-4891-A5F2-B592F7C60FD8}" dt="2023-10-30T16:50:10.198" v="5514" actId="20577"/>
          <ac:spMkLst>
            <pc:docMk/>
            <pc:sldMk cId="3699890427" sldId="256"/>
            <ac:spMk id="27" creationId="{8AD83B88-55DC-4E98-72B1-049F20D6A113}"/>
          </ac:spMkLst>
        </pc:spChg>
        <pc:spChg chg="mod">
          <ac:chgData name="Rafael Barbosa" userId="e85c8a03f9c5b7e8" providerId="LiveId" clId="{6B4DAE2E-ABB5-4891-A5F2-B592F7C60FD8}" dt="2023-10-30T16:48:06.695" v="5342"/>
          <ac:spMkLst>
            <pc:docMk/>
            <pc:sldMk cId="3699890427" sldId="256"/>
            <ac:spMk id="29" creationId="{193B013E-8AFA-5633-79BB-1653264D9C9A}"/>
          </ac:spMkLst>
        </pc:spChg>
        <pc:spChg chg="mod">
          <ac:chgData name="Rafael Barbosa" userId="e85c8a03f9c5b7e8" providerId="LiveId" clId="{6B4DAE2E-ABB5-4891-A5F2-B592F7C60FD8}" dt="2023-10-30T16:50:16.722" v="5520" actId="20577"/>
          <ac:spMkLst>
            <pc:docMk/>
            <pc:sldMk cId="3699890427" sldId="256"/>
            <ac:spMk id="30" creationId="{1F87FEBD-0CF1-05F0-0247-979E9BCCFE5D}"/>
          </ac:spMkLst>
        </pc:spChg>
        <pc:spChg chg="mod">
          <ac:chgData name="Rafael Barbosa" userId="e85c8a03f9c5b7e8" providerId="LiveId" clId="{6B4DAE2E-ABB5-4891-A5F2-B592F7C60FD8}" dt="2023-10-30T16:48:06.695" v="5342"/>
          <ac:spMkLst>
            <pc:docMk/>
            <pc:sldMk cId="3699890427" sldId="256"/>
            <ac:spMk id="32" creationId="{2557FBA6-AACF-911A-CF5C-BD4B412C275B}"/>
          </ac:spMkLst>
        </pc:spChg>
        <pc:spChg chg="mod">
          <ac:chgData name="Rafael Barbosa" userId="e85c8a03f9c5b7e8" providerId="LiveId" clId="{6B4DAE2E-ABB5-4891-A5F2-B592F7C60FD8}" dt="2023-10-30T16:51:01.508" v="5588" actId="255"/>
          <ac:spMkLst>
            <pc:docMk/>
            <pc:sldMk cId="3699890427" sldId="256"/>
            <ac:spMk id="33" creationId="{9E6B8B25-A1EF-DFC9-9ED6-BE3120320F26}"/>
          </ac:spMkLst>
        </pc:spChg>
        <pc:spChg chg="mod">
          <ac:chgData name="Rafael Barbosa" userId="e85c8a03f9c5b7e8" providerId="LiveId" clId="{6B4DAE2E-ABB5-4891-A5F2-B592F7C60FD8}" dt="2023-10-30T16:48:06.695" v="5342"/>
          <ac:spMkLst>
            <pc:docMk/>
            <pc:sldMk cId="3699890427" sldId="256"/>
            <ac:spMk id="35" creationId="{C1DF263E-A1DD-6909-0013-54BEF4648BB1}"/>
          </ac:spMkLst>
        </pc:spChg>
        <pc:spChg chg="mod">
          <ac:chgData name="Rafael Barbosa" userId="e85c8a03f9c5b7e8" providerId="LiveId" clId="{6B4DAE2E-ABB5-4891-A5F2-B592F7C60FD8}" dt="2023-10-30T16:51:08.070" v="5601" actId="20577"/>
          <ac:spMkLst>
            <pc:docMk/>
            <pc:sldMk cId="3699890427" sldId="256"/>
            <ac:spMk id="36" creationId="{3C8420A2-8D41-77D7-54F6-C5154826800E}"/>
          </ac:spMkLst>
        </pc:spChg>
        <pc:spChg chg="mod">
          <ac:chgData name="Rafael Barbosa" userId="e85c8a03f9c5b7e8" providerId="LiveId" clId="{6B4DAE2E-ABB5-4891-A5F2-B592F7C60FD8}" dt="2023-10-30T16:48:06.695" v="5342"/>
          <ac:spMkLst>
            <pc:docMk/>
            <pc:sldMk cId="3699890427" sldId="256"/>
            <ac:spMk id="38" creationId="{01779266-9059-6940-70C0-FA38741630AB}"/>
          </ac:spMkLst>
        </pc:spChg>
        <pc:spChg chg="mod">
          <ac:chgData name="Rafael Barbosa" userId="e85c8a03f9c5b7e8" providerId="LiveId" clId="{6B4DAE2E-ABB5-4891-A5F2-B592F7C60FD8}" dt="2023-10-30T16:51:12.110" v="5609" actId="20577"/>
          <ac:spMkLst>
            <pc:docMk/>
            <pc:sldMk cId="3699890427" sldId="256"/>
            <ac:spMk id="39" creationId="{C8AC951A-D198-762E-5AB2-BFFDD7C9F397}"/>
          </ac:spMkLst>
        </pc:spChg>
        <pc:spChg chg="mod">
          <ac:chgData name="Rafael Barbosa" userId="e85c8a03f9c5b7e8" providerId="LiveId" clId="{6B4DAE2E-ABB5-4891-A5F2-B592F7C60FD8}" dt="2023-10-30T16:48:06.695" v="5342"/>
          <ac:spMkLst>
            <pc:docMk/>
            <pc:sldMk cId="3699890427" sldId="256"/>
            <ac:spMk id="41" creationId="{BB6C5D74-5046-9CC3-7C1C-7DFF435CFFE6}"/>
          </ac:spMkLst>
        </pc:spChg>
        <pc:spChg chg="mod">
          <ac:chgData name="Rafael Barbosa" userId="e85c8a03f9c5b7e8" providerId="LiveId" clId="{6B4DAE2E-ABB5-4891-A5F2-B592F7C60FD8}" dt="2023-10-30T16:51:18.055" v="5629" actId="20577"/>
          <ac:spMkLst>
            <pc:docMk/>
            <pc:sldMk cId="3699890427" sldId="256"/>
            <ac:spMk id="42" creationId="{C0C3E0B3-03AB-ABD3-9212-95CF26FC09B2}"/>
          </ac:spMkLst>
        </pc:spChg>
        <pc:spChg chg="mod">
          <ac:chgData name="Rafael Barbosa" userId="e85c8a03f9c5b7e8" providerId="LiveId" clId="{6B4DAE2E-ABB5-4891-A5F2-B592F7C60FD8}" dt="2023-10-30T16:48:06.695" v="5342"/>
          <ac:spMkLst>
            <pc:docMk/>
            <pc:sldMk cId="3699890427" sldId="256"/>
            <ac:spMk id="44" creationId="{D6247516-BD6E-66F8-3E03-002B8C0F32E1}"/>
          </ac:spMkLst>
        </pc:spChg>
        <pc:spChg chg="mod">
          <ac:chgData name="Rafael Barbosa" userId="e85c8a03f9c5b7e8" providerId="LiveId" clId="{6B4DAE2E-ABB5-4891-A5F2-B592F7C60FD8}" dt="2023-10-30T16:51:21.711" v="5633" actId="20577"/>
          <ac:spMkLst>
            <pc:docMk/>
            <pc:sldMk cId="3699890427" sldId="256"/>
            <ac:spMk id="45" creationId="{5C4A7DA8-D227-54F8-1744-058D48D4A446}"/>
          </ac:spMkLst>
        </pc:spChg>
        <pc:spChg chg="mod">
          <ac:chgData name="Rafael Barbosa" userId="e85c8a03f9c5b7e8" providerId="LiveId" clId="{6B4DAE2E-ABB5-4891-A5F2-B592F7C60FD8}" dt="2023-10-30T16:48:06.695" v="5342"/>
          <ac:spMkLst>
            <pc:docMk/>
            <pc:sldMk cId="3699890427" sldId="256"/>
            <ac:spMk id="47" creationId="{86377556-D2A8-B9A5-D3A6-B944E04B19D5}"/>
          </ac:spMkLst>
        </pc:spChg>
        <pc:spChg chg="mod">
          <ac:chgData name="Rafael Barbosa" userId="e85c8a03f9c5b7e8" providerId="LiveId" clId="{6B4DAE2E-ABB5-4891-A5F2-B592F7C60FD8}" dt="2023-10-30T16:48:06.695" v="5342"/>
          <ac:spMkLst>
            <pc:docMk/>
            <pc:sldMk cId="3699890427" sldId="256"/>
            <ac:spMk id="48" creationId="{4B90E27B-E4B4-6D19-B584-BF41DF6F0FA9}"/>
          </ac:spMkLst>
        </pc:spChg>
        <pc:spChg chg="mod">
          <ac:chgData name="Rafael Barbosa" userId="e85c8a03f9c5b7e8" providerId="LiveId" clId="{6B4DAE2E-ABB5-4891-A5F2-B592F7C60FD8}" dt="2023-10-30T16:48:06.695" v="5342"/>
          <ac:spMkLst>
            <pc:docMk/>
            <pc:sldMk cId="3699890427" sldId="256"/>
            <ac:spMk id="50" creationId="{E0905D64-2F9C-CAAC-681C-F814271BBD7A}"/>
          </ac:spMkLst>
        </pc:spChg>
        <pc:spChg chg="mod">
          <ac:chgData name="Rafael Barbosa" userId="e85c8a03f9c5b7e8" providerId="LiveId" clId="{6B4DAE2E-ABB5-4891-A5F2-B592F7C60FD8}" dt="2023-10-30T16:48:06.695" v="5342"/>
          <ac:spMkLst>
            <pc:docMk/>
            <pc:sldMk cId="3699890427" sldId="256"/>
            <ac:spMk id="51" creationId="{9DF9374E-F5A5-CE02-D8E9-F3C0C76E8518}"/>
          </ac:spMkLst>
        </pc:spChg>
        <pc:spChg chg="mod">
          <ac:chgData name="Rafael Barbosa" userId="e85c8a03f9c5b7e8" providerId="LiveId" clId="{6B4DAE2E-ABB5-4891-A5F2-B592F7C60FD8}" dt="2023-10-30T16:48:06.695" v="5342"/>
          <ac:spMkLst>
            <pc:docMk/>
            <pc:sldMk cId="3699890427" sldId="256"/>
            <ac:spMk id="53" creationId="{257566C0-4499-25EB-6760-3BCF4201B84E}"/>
          </ac:spMkLst>
        </pc:spChg>
        <pc:spChg chg="mod">
          <ac:chgData name="Rafael Barbosa" userId="e85c8a03f9c5b7e8" providerId="LiveId" clId="{6B4DAE2E-ABB5-4891-A5F2-B592F7C60FD8}" dt="2023-10-30T16:48:06.695" v="5342"/>
          <ac:spMkLst>
            <pc:docMk/>
            <pc:sldMk cId="3699890427" sldId="256"/>
            <ac:spMk id="54" creationId="{72373952-C8EF-B0E3-8128-F403212C6DEE}"/>
          </ac:spMkLst>
        </pc:spChg>
        <pc:spChg chg="mod">
          <ac:chgData name="Rafael Barbosa" userId="e85c8a03f9c5b7e8" providerId="LiveId" clId="{6B4DAE2E-ABB5-4891-A5F2-B592F7C60FD8}" dt="2023-10-30T16:48:06.695" v="5342"/>
          <ac:spMkLst>
            <pc:docMk/>
            <pc:sldMk cId="3699890427" sldId="256"/>
            <ac:spMk id="56" creationId="{9F6B9675-B14E-C773-FBC5-CE84750201E0}"/>
          </ac:spMkLst>
        </pc:spChg>
        <pc:spChg chg="mod">
          <ac:chgData name="Rafael Barbosa" userId="e85c8a03f9c5b7e8" providerId="LiveId" clId="{6B4DAE2E-ABB5-4891-A5F2-B592F7C60FD8}" dt="2023-10-30T16:48:06.695" v="5342"/>
          <ac:spMkLst>
            <pc:docMk/>
            <pc:sldMk cId="3699890427" sldId="256"/>
            <ac:spMk id="57" creationId="{B4002D94-F118-D709-F1CB-AC84895CBFF6}"/>
          </ac:spMkLst>
        </pc:spChg>
        <pc:spChg chg="mod">
          <ac:chgData name="Rafael Barbosa" userId="e85c8a03f9c5b7e8" providerId="LiveId" clId="{6B4DAE2E-ABB5-4891-A5F2-B592F7C60FD8}" dt="2023-10-30T16:48:06.695" v="5342"/>
          <ac:spMkLst>
            <pc:docMk/>
            <pc:sldMk cId="3699890427" sldId="256"/>
            <ac:spMk id="59" creationId="{792E10CF-F8A9-D4EE-7CF8-1B2FB70589B7}"/>
          </ac:spMkLst>
        </pc:spChg>
        <pc:spChg chg="mod">
          <ac:chgData name="Rafael Barbosa" userId="e85c8a03f9c5b7e8" providerId="LiveId" clId="{6B4DAE2E-ABB5-4891-A5F2-B592F7C60FD8}" dt="2023-10-30T16:48:06.695" v="5342"/>
          <ac:spMkLst>
            <pc:docMk/>
            <pc:sldMk cId="3699890427" sldId="256"/>
            <ac:spMk id="60" creationId="{30C6A87D-2D5E-7D5C-FF75-BB6F9B4B1A90}"/>
          </ac:spMkLst>
        </pc:spChg>
        <pc:spChg chg="mod ord">
          <ac:chgData name="Rafael Barbosa" userId="e85c8a03f9c5b7e8" providerId="LiveId" clId="{6B4DAE2E-ABB5-4891-A5F2-B592F7C60FD8}" dt="2023-10-30T16:53:06.774" v="5741" actId="167"/>
          <ac:spMkLst>
            <pc:docMk/>
            <pc:sldMk cId="3699890427" sldId="256"/>
            <ac:spMk id="62" creationId="{53FFD0E9-68CD-0CE5-E498-B47D7BA80BFE}"/>
          </ac:spMkLst>
        </pc:spChg>
        <pc:spChg chg="mod ord">
          <ac:chgData name="Rafael Barbosa" userId="e85c8a03f9c5b7e8" providerId="LiveId" clId="{6B4DAE2E-ABB5-4891-A5F2-B592F7C60FD8}" dt="2023-10-30T16:52:59.632" v="5738" actId="167"/>
          <ac:spMkLst>
            <pc:docMk/>
            <pc:sldMk cId="3699890427" sldId="256"/>
            <ac:spMk id="63" creationId="{25071FA4-19B6-3727-C562-48C1A7E55267}"/>
          </ac:spMkLst>
        </pc:spChg>
        <pc:spChg chg="mod ord">
          <ac:chgData name="Rafael Barbosa" userId="e85c8a03f9c5b7e8" providerId="LiveId" clId="{6B4DAE2E-ABB5-4891-A5F2-B592F7C60FD8}" dt="2023-10-30T16:53:29.921" v="5746" actId="167"/>
          <ac:spMkLst>
            <pc:docMk/>
            <pc:sldMk cId="3699890427" sldId="256"/>
            <ac:spMk id="66" creationId="{F73166CD-FC39-CE90-BDBA-2CE9421FD0D8}"/>
          </ac:spMkLst>
        </pc:spChg>
        <pc:spChg chg="mod ord">
          <ac:chgData name="Rafael Barbosa" userId="e85c8a03f9c5b7e8" providerId="LiveId" clId="{6B4DAE2E-ABB5-4891-A5F2-B592F7C60FD8}" dt="2023-10-30T16:53:14.585" v="5744" actId="167"/>
          <ac:spMkLst>
            <pc:docMk/>
            <pc:sldMk cId="3699890427" sldId="256"/>
            <ac:spMk id="67" creationId="{AA0DC51D-B878-D52A-C373-95F051420ED2}"/>
          </ac:spMkLst>
        </pc:spChg>
        <pc:spChg chg="mod">
          <ac:chgData name="Rafael Barbosa" userId="e85c8a03f9c5b7e8" providerId="LiveId" clId="{6B4DAE2E-ABB5-4891-A5F2-B592F7C60FD8}" dt="2023-10-30T16:51:29.659" v="5634"/>
          <ac:spMkLst>
            <pc:docMk/>
            <pc:sldMk cId="3699890427" sldId="256"/>
            <ac:spMk id="69" creationId="{842B4928-2990-C960-26E3-540106CEAE58}"/>
          </ac:spMkLst>
        </pc:spChg>
        <pc:spChg chg="mod">
          <ac:chgData name="Rafael Barbosa" userId="e85c8a03f9c5b7e8" providerId="LiveId" clId="{6B4DAE2E-ABB5-4891-A5F2-B592F7C60FD8}" dt="2023-10-30T16:51:29.659" v="5634"/>
          <ac:spMkLst>
            <pc:docMk/>
            <pc:sldMk cId="3699890427" sldId="256"/>
            <ac:spMk id="70" creationId="{FF7A9299-21EE-4C41-3AF7-B0760351C537}"/>
          </ac:spMkLst>
        </pc:spChg>
        <pc:spChg chg="mod ord">
          <ac:chgData name="Rafael Barbosa" userId="e85c8a03f9c5b7e8" providerId="LiveId" clId="{6B4DAE2E-ABB5-4891-A5F2-B592F7C60FD8}" dt="2023-10-30T17:24:23.641" v="7202" actId="167"/>
          <ac:spMkLst>
            <pc:docMk/>
            <pc:sldMk cId="3699890427" sldId="256"/>
            <ac:spMk id="72" creationId="{C3ADF877-1258-97CE-AFF0-108597586CB1}"/>
          </ac:spMkLst>
        </pc:spChg>
        <pc:spChg chg="mod ord">
          <ac:chgData name="Rafael Barbosa" userId="e85c8a03f9c5b7e8" providerId="LiveId" clId="{6B4DAE2E-ABB5-4891-A5F2-B592F7C60FD8}" dt="2023-10-30T17:24:16.345" v="7199" actId="167"/>
          <ac:spMkLst>
            <pc:docMk/>
            <pc:sldMk cId="3699890427" sldId="256"/>
            <ac:spMk id="73" creationId="{5440E462-C7C4-DFD2-2AB8-7560CAA5A0AB}"/>
          </ac:spMkLst>
        </pc:spChg>
        <pc:spChg chg="mod ord">
          <ac:chgData name="Rafael Barbosa" userId="e85c8a03f9c5b7e8" providerId="LiveId" clId="{6B4DAE2E-ABB5-4891-A5F2-B592F7C60FD8}" dt="2023-10-30T16:53:53.552" v="5753" actId="167"/>
          <ac:spMkLst>
            <pc:docMk/>
            <pc:sldMk cId="3699890427" sldId="256"/>
            <ac:spMk id="75" creationId="{5848AAB7-3A62-D059-A4C4-7B1BF64AB6C1}"/>
          </ac:spMkLst>
        </pc:spChg>
        <pc:spChg chg="mod ord">
          <ac:chgData name="Rafael Barbosa" userId="e85c8a03f9c5b7e8" providerId="LiveId" clId="{6B4DAE2E-ABB5-4891-A5F2-B592F7C60FD8}" dt="2023-10-30T16:53:44.275" v="5750" actId="167"/>
          <ac:spMkLst>
            <pc:docMk/>
            <pc:sldMk cId="3699890427" sldId="256"/>
            <ac:spMk id="76" creationId="{BBE35495-8D9B-22AF-9D83-51A9DA087544}"/>
          </ac:spMkLst>
        </pc:spChg>
        <pc:spChg chg="add mod">
          <ac:chgData name="Rafael Barbosa" userId="e85c8a03f9c5b7e8" providerId="LiveId" clId="{6B4DAE2E-ABB5-4891-A5F2-B592F7C60FD8}" dt="2023-10-30T17:43:31.086" v="7994"/>
          <ac:spMkLst>
            <pc:docMk/>
            <pc:sldMk cId="3699890427" sldId="256"/>
            <ac:spMk id="79" creationId="{244B4582-E509-B46D-0E65-66582E784DDE}"/>
          </ac:spMkLst>
        </pc:spChg>
        <pc:grpChg chg="add del mod">
          <ac:chgData name="Rafael Barbosa" userId="e85c8a03f9c5b7e8" providerId="LiveId" clId="{6B4DAE2E-ABB5-4891-A5F2-B592F7C60FD8}" dt="2023-10-30T16:51:42.271" v="5636" actId="478"/>
          <ac:grpSpMkLst>
            <pc:docMk/>
            <pc:sldMk cId="3699890427" sldId="256"/>
            <ac:grpSpMk id="2" creationId="{8F158995-F3FF-C013-10EF-BBBF7DA4A852}"/>
          </ac:grpSpMkLst>
        </pc:grpChg>
        <pc:grpChg chg="add mod">
          <ac:chgData name="Rafael Barbosa" userId="e85c8a03f9c5b7e8" providerId="LiveId" clId="{6B4DAE2E-ABB5-4891-A5F2-B592F7C60FD8}" dt="2023-10-30T16:49:10.383" v="5377" actId="1037"/>
          <ac:grpSpMkLst>
            <pc:docMk/>
            <pc:sldMk cId="3699890427" sldId="256"/>
            <ac:grpSpMk id="6" creationId="{EFBE90B1-DEC1-9619-E3CE-B2BB7CC79325}"/>
          </ac:grpSpMkLst>
        </pc:grpChg>
        <pc:grpChg chg="add mod">
          <ac:chgData name="Rafael Barbosa" userId="e85c8a03f9c5b7e8" providerId="LiveId" clId="{6B4DAE2E-ABB5-4891-A5F2-B592F7C60FD8}" dt="2023-10-30T16:49:10.383" v="5377" actId="1037"/>
          <ac:grpSpMkLst>
            <pc:docMk/>
            <pc:sldMk cId="3699890427" sldId="256"/>
            <ac:grpSpMk id="9" creationId="{70F56D25-7D3F-995A-9483-67F2717660D7}"/>
          </ac:grpSpMkLst>
        </pc:grpChg>
        <pc:grpChg chg="add mod">
          <ac:chgData name="Rafael Barbosa" userId="e85c8a03f9c5b7e8" providerId="LiveId" clId="{6B4DAE2E-ABB5-4891-A5F2-B592F7C60FD8}" dt="2023-10-30T16:49:10.383" v="5377" actId="1037"/>
          <ac:grpSpMkLst>
            <pc:docMk/>
            <pc:sldMk cId="3699890427" sldId="256"/>
            <ac:grpSpMk id="12" creationId="{0170BA83-8A5D-DC17-0645-B705887A8EAA}"/>
          </ac:grpSpMkLst>
        </pc:grpChg>
        <pc:grpChg chg="add mod">
          <ac:chgData name="Rafael Barbosa" userId="e85c8a03f9c5b7e8" providerId="LiveId" clId="{6B4DAE2E-ABB5-4891-A5F2-B592F7C60FD8}" dt="2023-10-30T16:49:10.383" v="5377" actId="1037"/>
          <ac:grpSpMkLst>
            <pc:docMk/>
            <pc:sldMk cId="3699890427" sldId="256"/>
            <ac:grpSpMk id="15" creationId="{EFC66EB4-5750-C78C-8F3D-CF6E9E0C5897}"/>
          </ac:grpSpMkLst>
        </pc:grpChg>
        <pc:grpChg chg="add mod">
          <ac:chgData name="Rafael Barbosa" userId="e85c8a03f9c5b7e8" providerId="LiveId" clId="{6B4DAE2E-ABB5-4891-A5F2-B592F7C60FD8}" dt="2023-10-30T16:49:10.383" v="5377" actId="1037"/>
          <ac:grpSpMkLst>
            <pc:docMk/>
            <pc:sldMk cId="3699890427" sldId="256"/>
            <ac:grpSpMk id="18" creationId="{E541B3B9-15E5-3938-5AD2-3E1E7909C64C}"/>
          </ac:grpSpMkLst>
        </pc:grpChg>
        <pc:grpChg chg="add mod">
          <ac:chgData name="Rafael Barbosa" userId="e85c8a03f9c5b7e8" providerId="LiveId" clId="{6B4DAE2E-ABB5-4891-A5F2-B592F7C60FD8}" dt="2023-10-30T16:49:10.383" v="5377" actId="1037"/>
          <ac:grpSpMkLst>
            <pc:docMk/>
            <pc:sldMk cId="3699890427" sldId="256"/>
            <ac:grpSpMk id="21" creationId="{274A38F2-B2D7-0D75-D7BF-0F5F63C63B40}"/>
          </ac:grpSpMkLst>
        </pc:grpChg>
        <pc:grpChg chg="add mod">
          <ac:chgData name="Rafael Barbosa" userId="e85c8a03f9c5b7e8" providerId="LiveId" clId="{6B4DAE2E-ABB5-4891-A5F2-B592F7C60FD8}" dt="2023-10-30T16:49:10.383" v="5377" actId="1037"/>
          <ac:grpSpMkLst>
            <pc:docMk/>
            <pc:sldMk cId="3699890427" sldId="256"/>
            <ac:grpSpMk id="24" creationId="{9DAC5061-BF13-6C83-E5A6-C47ECDBA59CB}"/>
          </ac:grpSpMkLst>
        </pc:grpChg>
        <pc:grpChg chg="add mod">
          <ac:chgData name="Rafael Barbosa" userId="e85c8a03f9c5b7e8" providerId="LiveId" clId="{6B4DAE2E-ABB5-4891-A5F2-B592F7C60FD8}" dt="2023-10-30T16:49:10.383" v="5377" actId="1037"/>
          <ac:grpSpMkLst>
            <pc:docMk/>
            <pc:sldMk cId="3699890427" sldId="256"/>
            <ac:grpSpMk id="28" creationId="{056A9C2F-0166-7E92-B543-20A8AA0318BD}"/>
          </ac:grpSpMkLst>
        </pc:grpChg>
        <pc:grpChg chg="add mod">
          <ac:chgData name="Rafael Barbosa" userId="e85c8a03f9c5b7e8" providerId="LiveId" clId="{6B4DAE2E-ABB5-4891-A5F2-B592F7C60FD8}" dt="2023-10-30T16:49:10.383" v="5377" actId="1037"/>
          <ac:grpSpMkLst>
            <pc:docMk/>
            <pc:sldMk cId="3699890427" sldId="256"/>
            <ac:grpSpMk id="31" creationId="{2B31ED77-B303-329A-EA3E-7FECC82B6CA9}"/>
          </ac:grpSpMkLst>
        </pc:grpChg>
        <pc:grpChg chg="add mod">
          <ac:chgData name="Rafael Barbosa" userId="e85c8a03f9c5b7e8" providerId="LiveId" clId="{6B4DAE2E-ABB5-4891-A5F2-B592F7C60FD8}" dt="2023-10-30T16:49:10.383" v="5377" actId="1037"/>
          <ac:grpSpMkLst>
            <pc:docMk/>
            <pc:sldMk cId="3699890427" sldId="256"/>
            <ac:grpSpMk id="34" creationId="{221630FF-3202-378B-3472-1EF8C2AB4560}"/>
          </ac:grpSpMkLst>
        </pc:grpChg>
        <pc:grpChg chg="add mod">
          <ac:chgData name="Rafael Barbosa" userId="e85c8a03f9c5b7e8" providerId="LiveId" clId="{6B4DAE2E-ABB5-4891-A5F2-B592F7C60FD8}" dt="2023-10-30T16:49:10.383" v="5377" actId="1037"/>
          <ac:grpSpMkLst>
            <pc:docMk/>
            <pc:sldMk cId="3699890427" sldId="256"/>
            <ac:grpSpMk id="37" creationId="{39ACF1FD-1637-62ED-E982-37B315B02CC1}"/>
          </ac:grpSpMkLst>
        </pc:grpChg>
        <pc:grpChg chg="add mod">
          <ac:chgData name="Rafael Barbosa" userId="e85c8a03f9c5b7e8" providerId="LiveId" clId="{6B4DAE2E-ABB5-4891-A5F2-B592F7C60FD8}" dt="2023-10-30T16:49:10.383" v="5377" actId="1037"/>
          <ac:grpSpMkLst>
            <pc:docMk/>
            <pc:sldMk cId="3699890427" sldId="256"/>
            <ac:grpSpMk id="40" creationId="{11FF88BB-10E7-93A2-5739-FFF3E24F7B30}"/>
          </ac:grpSpMkLst>
        </pc:grpChg>
        <pc:grpChg chg="add mod">
          <ac:chgData name="Rafael Barbosa" userId="e85c8a03f9c5b7e8" providerId="LiveId" clId="{6B4DAE2E-ABB5-4891-A5F2-B592F7C60FD8}" dt="2023-10-30T16:49:10.383" v="5377" actId="1037"/>
          <ac:grpSpMkLst>
            <pc:docMk/>
            <pc:sldMk cId="3699890427" sldId="256"/>
            <ac:grpSpMk id="43" creationId="{802149C4-88EB-F85A-D607-D0C4C6D5B606}"/>
          </ac:grpSpMkLst>
        </pc:grpChg>
        <pc:grpChg chg="add del mod">
          <ac:chgData name="Rafael Barbosa" userId="e85c8a03f9c5b7e8" providerId="LiveId" clId="{6B4DAE2E-ABB5-4891-A5F2-B592F7C60FD8}" dt="2023-10-30T16:48:29.711" v="5347" actId="478"/>
          <ac:grpSpMkLst>
            <pc:docMk/>
            <pc:sldMk cId="3699890427" sldId="256"/>
            <ac:grpSpMk id="46" creationId="{D84EC492-175D-B34E-D0E6-EF4B3252DA6F}"/>
          </ac:grpSpMkLst>
        </pc:grpChg>
        <pc:grpChg chg="add del mod">
          <ac:chgData name="Rafael Barbosa" userId="e85c8a03f9c5b7e8" providerId="LiveId" clId="{6B4DAE2E-ABB5-4891-A5F2-B592F7C60FD8}" dt="2023-10-30T16:52:03.336" v="5709" actId="478"/>
          <ac:grpSpMkLst>
            <pc:docMk/>
            <pc:sldMk cId="3699890427" sldId="256"/>
            <ac:grpSpMk id="49" creationId="{321B9869-6AF2-4196-4F8D-349142ED21AF}"/>
          </ac:grpSpMkLst>
        </pc:grpChg>
        <pc:grpChg chg="add del mod">
          <ac:chgData name="Rafael Barbosa" userId="e85c8a03f9c5b7e8" providerId="LiveId" clId="{6B4DAE2E-ABB5-4891-A5F2-B592F7C60FD8}" dt="2023-10-30T16:52:01.734" v="5708" actId="478"/>
          <ac:grpSpMkLst>
            <pc:docMk/>
            <pc:sldMk cId="3699890427" sldId="256"/>
            <ac:grpSpMk id="52" creationId="{E802C65A-AB7E-A278-9E88-152505FB3CF3}"/>
          </ac:grpSpMkLst>
        </pc:grpChg>
        <pc:grpChg chg="add del mod">
          <ac:chgData name="Rafael Barbosa" userId="e85c8a03f9c5b7e8" providerId="LiveId" clId="{6B4DAE2E-ABB5-4891-A5F2-B592F7C60FD8}" dt="2023-10-30T16:48:36.406" v="5348" actId="478"/>
          <ac:grpSpMkLst>
            <pc:docMk/>
            <pc:sldMk cId="3699890427" sldId="256"/>
            <ac:grpSpMk id="55" creationId="{2F958776-92BA-7A5A-30F5-B221489E633D}"/>
          </ac:grpSpMkLst>
        </pc:grpChg>
        <pc:grpChg chg="add del mod">
          <ac:chgData name="Rafael Barbosa" userId="e85c8a03f9c5b7e8" providerId="LiveId" clId="{6B4DAE2E-ABB5-4891-A5F2-B592F7C60FD8}" dt="2023-10-30T16:52:00.066" v="5707" actId="478"/>
          <ac:grpSpMkLst>
            <pc:docMk/>
            <pc:sldMk cId="3699890427" sldId="256"/>
            <ac:grpSpMk id="58" creationId="{16E47440-8892-BA69-E26D-96E5D6F1EF4E}"/>
          </ac:grpSpMkLst>
        </pc:grpChg>
        <pc:grpChg chg="add mod">
          <ac:chgData name="Rafael Barbosa" userId="e85c8a03f9c5b7e8" providerId="LiveId" clId="{6B4DAE2E-ABB5-4891-A5F2-B592F7C60FD8}" dt="2023-10-30T16:52:12.424" v="5733" actId="1038"/>
          <ac:grpSpMkLst>
            <pc:docMk/>
            <pc:sldMk cId="3699890427" sldId="256"/>
            <ac:grpSpMk id="61" creationId="{523CCBCB-5F8F-33CC-0DC9-EF6DAB53A2F1}"/>
          </ac:grpSpMkLst>
        </pc:grpChg>
        <pc:grpChg chg="add mod">
          <ac:chgData name="Rafael Barbosa" userId="e85c8a03f9c5b7e8" providerId="LiveId" clId="{6B4DAE2E-ABB5-4891-A5F2-B592F7C60FD8}" dt="2023-10-30T16:51:54.257" v="5706" actId="1038"/>
          <ac:grpSpMkLst>
            <pc:docMk/>
            <pc:sldMk cId="3699890427" sldId="256"/>
            <ac:grpSpMk id="65" creationId="{37A031EC-5AC7-A1FD-E21E-D73C49BDE3AE}"/>
          </ac:grpSpMkLst>
        </pc:grpChg>
        <pc:grpChg chg="add mod">
          <ac:chgData name="Rafael Barbosa" userId="e85c8a03f9c5b7e8" providerId="LiveId" clId="{6B4DAE2E-ABB5-4891-A5F2-B592F7C60FD8}" dt="2023-10-30T16:51:54.257" v="5706" actId="1038"/>
          <ac:grpSpMkLst>
            <pc:docMk/>
            <pc:sldMk cId="3699890427" sldId="256"/>
            <ac:grpSpMk id="68" creationId="{2DD60A42-37F5-9D03-3158-EA977D231FA8}"/>
          </ac:grpSpMkLst>
        </pc:grpChg>
        <pc:grpChg chg="add mod">
          <ac:chgData name="Rafael Barbosa" userId="e85c8a03f9c5b7e8" providerId="LiveId" clId="{6B4DAE2E-ABB5-4891-A5F2-B592F7C60FD8}" dt="2023-10-30T16:51:54.257" v="5706" actId="1038"/>
          <ac:grpSpMkLst>
            <pc:docMk/>
            <pc:sldMk cId="3699890427" sldId="256"/>
            <ac:grpSpMk id="71" creationId="{4748924E-6A58-67B4-E179-0275744DDEBD}"/>
          </ac:grpSpMkLst>
        </pc:grpChg>
        <pc:grpChg chg="add mod">
          <ac:chgData name="Rafael Barbosa" userId="e85c8a03f9c5b7e8" providerId="LiveId" clId="{6B4DAE2E-ABB5-4891-A5F2-B592F7C60FD8}" dt="2023-10-30T16:51:54.257" v="5706" actId="1038"/>
          <ac:grpSpMkLst>
            <pc:docMk/>
            <pc:sldMk cId="3699890427" sldId="256"/>
            <ac:grpSpMk id="74" creationId="{7C76C6ED-7656-88D0-7331-D219241EABDE}"/>
          </ac:grpSpMkLst>
        </pc:grpChg>
        <pc:picChg chg="del mod">
          <ac:chgData name="Rafael Barbosa" userId="e85c8a03f9c5b7e8" providerId="LiveId" clId="{6B4DAE2E-ABB5-4891-A5F2-B592F7C60FD8}" dt="2023-10-30T16:54:29.558" v="5760" actId="478"/>
          <ac:picMkLst>
            <pc:docMk/>
            <pc:sldMk cId="3699890427" sldId="256"/>
            <ac:picMk id="25" creationId="{A795E9B8-DE04-5898-10E5-A9F0B36A7DC1}"/>
          </ac:picMkLst>
        </pc:picChg>
        <pc:picChg chg="add mod">
          <ac:chgData name="Rafael Barbosa" userId="e85c8a03f9c5b7e8" providerId="LiveId" clId="{6B4DAE2E-ABB5-4891-A5F2-B592F7C60FD8}" dt="2023-10-30T17:35:17.369" v="7660" actId="1037"/>
          <ac:picMkLst>
            <pc:docMk/>
            <pc:sldMk cId="3699890427" sldId="256"/>
            <ac:picMk id="77" creationId="{F35A3E44-3C5C-0F87-B860-137F24CD41E8}"/>
          </ac:picMkLst>
        </pc:picChg>
        <pc:picChg chg="add mod">
          <ac:chgData name="Rafael Barbosa" userId="e85c8a03f9c5b7e8" providerId="LiveId" clId="{6B4DAE2E-ABB5-4891-A5F2-B592F7C60FD8}" dt="2023-10-30T17:35:24.433" v="7713" actId="1037"/>
          <ac:picMkLst>
            <pc:docMk/>
            <pc:sldMk cId="3699890427" sldId="256"/>
            <ac:picMk id="78" creationId="{4061495F-C925-E255-D08B-F292641F3E75}"/>
          </ac:picMkLst>
        </pc:picChg>
        <pc:picChg chg="add mod">
          <ac:chgData name="Rafael Barbosa" userId="e85c8a03f9c5b7e8" providerId="LiveId" clId="{6B4DAE2E-ABB5-4891-A5F2-B592F7C60FD8}" dt="2023-10-30T17:44:11.141" v="8036"/>
          <ac:picMkLst>
            <pc:docMk/>
            <pc:sldMk cId="3699890427" sldId="256"/>
            <ac:picMk id="80" creationId="{9BF33CA8-9D3C-60BA-374C-47F233DDA8FE}"/>
          </ac:picMkLst>
        </pc:picChg>
        <pc:cxnChg chg="add del mod">
          <ac:chgData name="Rafael Barbosa" userId="e85c8a03f9c5b7e8" providerId="LiveId" clId="{6B4DAE2E-ABB5-4891-A5F2-B592F7C60FD8}" dt="2023-10-30T16:56:15.637" v="5780" actId="478"/>
          <ac:cxnSpMkLst>
            <pc:docMk/>
            <pc:sldMk cId="3699890427" sldId="256"/>
            <ac:cxnSpMk id="64" creationId="{B07B1642-1123-52B7-024C-BCFE6825FFDA}"/>
          </ac:cxnSpMkLst>
        </pc:cxnChg>
      </pc:sldChg>
      <pc:sldChg chg="addSp delSp modSp mod">
        <pc:chgData name="Rafael Barbosa" userId="e85c8a03f9c5b7e8" providerId="LiveId" clId="{6B4DAE2E-ABB5-4891-A5F2-B592F7C60FD8}" dt="2023-10-30T17:44:02.042" v="8028" actId="1037"/>
        <pc:sldMkLst>
          <pc:docMk/>
          <pc:sldMk cId="56477990" sldId="257"/>
        </pc:sldMkLst>
        <pc:spChg chg="mod">
          <ac:chgData name="Rafael Barbosa" userId="e85c8a03f9c5b7e8" providerId="LiveId" clId="{6B4DAE2E-ABB5-4891-A5F2-B592F7C60FD8}" dt="2023-10-30T14:46:16.644" v="4270"/>
          <ac:spMkLst>
            <pc:docMk/>
            <pc:sldMk cId="56477990" sldId="257"/>
            <ac:spMk id="3" creationId="{BD3ABD12-5768-309B-B055-12C670244B67}"/>
          </ac:spMkLst>
        </pc:spChg>
        <pc:spChg chg="mod">
          <ac:chgData name="Rafael Barbosa" userId="e85c8a03f9c5b7e8" providerId="LiveId" clId="{6B4DAE2E-ABB5-4891-A5F2-B592F7C60FD8}" dt="2023-10-30T14:46:16.644" v="4270"/>
          <ac:spMkLst>
            <pc:docMk/>
            <pc:sldMk cId="56477990" sldId="257"/>
            <ac:spMk id="4" creationId="{FAF38385-0A0D-C16C-6591-E16DE047F02B}"/>
          </ac:spMkLst>
        </pc:spChg>
        <pc:spChg chg="add del mod">
          <ac:chgData name="Rafael Barbosa" userId="e85c8a03f9c5b7e8" providerId="LiveId" clId="{6B4DAE2E-ABB5-4891-A5F2-B592F7C60FD8}" dt="2023-10-30T14:47:38.507" v="4274" actId="478"/>
          <ac:spMkLst>
            <pc:docMk/>
            <pc:sldMk cId="56477990" sldId="257"/>
            <ac:spMk id="6" creationId="{E12D1004-9474-F372-A6FC-12DD8B10C805}"/>
          </ac:spMkLst>
        </pc:spChg>
        <pc:spChg chg="mod">
          <ac:chgData name="Rafael Barbosa" userId="e85c8a03f9c5b7e8" providerId="LiveId" clId="{6B4DAE2E-ABB5-4891-A5F2-B592F7C60FD8}" dt="2023-10-30T14:46:16.644" v="4270"/>
          <ac:spMkLst>
            <pc:docMk/>
            <pc:sldMk cId="56477990" sldId="257"/>
            <ac:spMk id="8" creationId="{EFE812D8-7559-918E-FDFA-28D898D6AD47}"/>
          </ac:spMkLst>
        </pc:spChg>
        <pc:spChg chg="mod">
          <ac:chgData name="Rafael Barbosa" userId="e85c8a03f9c5b7e8" providerId="LiveId" clId="{6B4DAE2E-ABB5-4891-A5F2-B592F7C60FD8}" dt="2023-10-30T14:46:16.644" v="4270"/>
          <ac:spMkLst>
            <pc:docMk/>
            <pc:sldMk cId="56477990" sldId="257"/>
            <ac:spMk id="9" creationId="{7751DFC7-9438-FAC6-F99E-4EA008BD5934}"/>
          </ac:spMkLst>
        </pc:spChg>
        <pc:spChg chg="mod">
          <ac:chgData name="Rafael Barbosa" userId="e85c8a03f9c5b7e8" providerId="LiveId" clId="{6B4DAE2E-ABB5-4891-A5F2-B592F7C60FD8}" dt="2023-10-30T14:46:16.644" v="4270"/>
          <ac:spMkLst>
            <pc:docMk/>
            <pc:sldMk cId="56477990" sldId="257"/>
            <ac:spMk id="11" creationId="{D4B4F7E5-B4E9-A131-082C-29C22663A224}"/>
          </ac:spMkLst>
        </pc:spChg>
        <pc:spChg chg="mod">
          <ac:chgData name="Rafael Barbosa" userId="e85c8a03f9c5b7e8" providerId="LiveId" clId="{6B4DAE2E-ABB5-4891-A5F2-B592F7C60FD8}" dt="2023-10-30T14:46:16.644" v="4270"/>
          <ac:spMkLst>
            <pc:docMk/>
            <pc:sldMk cId="56477990" sldId="257"/>
            <ac:spMk id="12" creationId="{8325A268-2643-FFB9-6FEF-1DFD2CA6D822}"/>
          </ac:spMkLst>
        </pc:spChg>
        <pc:spChg chg="mod">
          <ac:chgData name="Rafael Barbosa" userId="e85c8a03f9c5b7e8" providerId="LiveId" clId="{6B4DAE2E-ABB5-4891-A5F2-B592F7C60FD8}" dt="2023-10-30T14:46:16.644" v="4270"/>
          <ac:spMkLst>
            <pc:docMk/>
            <pc:sldMk cId="56477990" sldId="257"/>
            <ac:spMk id="14" creationId="{1F69AF9C-D484-DFAE-DAA1-73339BB8DC10}"/>
          </ac:spMkLst>
        </pc:spChg>
        <pc:spChg chg="mod">
          <ac:chgData name="Rafael Barbosa" userId="e85c8a03f9c5b7e8" providerId="LiveId" clId="{6B4DAE2E-ABB5-4891-A5F2-B592F7C60FD8}" dt="2023-10-30T14:46:16.644" v="4270"/>
          <ac:spMkLst>
            <pc:docMk/>
            <pc:sldMk cId="56477990" sldId="257"/>
            <ac:spMk id="15" creationId="{EF52F0C3-1950-FBEE-E3EF-216AE6F5245D}"/>
          </ac:spMkLst>
        </pc:spChg>
        <pc:spChg chg="del">
          <ac:chgData name="Rafael Barbosa" userId="e85c8a03f9c5b7e8" providerId="LiveId" clId="{6B4DAE2E-ABB5-4891-A5F2-B592F7C60FD8}" dt="2023-10-30T14:46:08.210" v="4269" actId="478"/>
          <ac:spMkLst>
            <pc:docMk/>
            <pc:sldMk cId="56477990" sldId="257"/>
            <ac:spMk id="16" creationId="{F25B97B1-03FA-0F8A-A147-BF5253A3DD9B}"/>
          </ac:spMkLst>
        </pc:spChg>
        <pc:spChg chg="mod">
          <ac:chgData name="Rafael Barbosa" userId="e85c8a03f9c5b7e8" providerId="LiveId" clId="{6B4DAE2E-ABB5-4891-A5F2-B592F7C60FD8}" dt="2023-10-30T14:46:16.644" v="4270"/>
          <ac:spMkLst>
            <pc:docMk/>
            <pc:sldMk cId="56477990" sldId="257"/>
            <ac:spMk id="39" creationId="{C5E74C31-93E2-40C1-E8D6-55901CE0F4B4}"/>
          </ac:spMkLst>
        </pc:spChg>
        <pc:spChg chg="mod">
          <ac:chgData name="Rafael Barbosa" userId="e85c8a03f9c5b7e8" providerId="LiveId" clId="{6B4DAE2E-ABB5-4891-A5F2-B592F7C60FD8}" dt="2023-10-30T14:46:16.644" v="4270"/>
          <ac:spMkLst>
            <pc:docMk/>
            <pc:sldMk cId="56477990" sldId="257"/>
            <ac:spMk id="40" creationId="{14632A4C-D74D-743F-89B3-291F30AF3CA9}"/>
          </ac:spMkLst>
        </pc:spChg>
        <pc:spChg chg="mod">
          <ac:chgData name="Rafael Barbosa" userId="e85c8a03f9c5b7e8" providerId="LiveId" clId="{6B4DAE2E-ABB5-4891-A5F2-B592F7C60FD8}" dt="2023-10-30T14:46:16.644" v="4270"/>
          <ac:spMkLst>
            <pc:docMk/>
            <pc:sldMk cId="56477990" sldId="257"/>
            <ac:spMk id="45" creationId="{FCB684E0-CC88-AD15-A432-BD3518665EE6}"/>
          </ac:spMkLst>
        </pc:spChg>
        <pc:spChg chg="mod">
          <ac:chgData name="Rafael Barbosa" userId="e85c8a03f9c5b7e8" providerId="LiveId" clId="{6B4DAE2E-ABB5-4891-A5F2-B592F7C60FD8}" dt="2023-10-30T14:46:16.644" v="4270"/>
          <ac:spMkLst>
            <pc:docMk/>
            <pc:sldMk cId="56477990" sldId="257"/>
            <ac:spMk id="46" creationId="{07552B8F-DB9E-9D5D-DA0D-DE2CCE92AC0F}"/>
          </ac:spMkLst>
        </pc:spChg>
        <pc:spChg chg="mod">
          <ac:chgData name="Rafael Barbosa" userId="e85c8a03f9c5b7e8" providerId="LiveId" clId="{6B4DAE2E-ABB5-4891-A5F2-B592F7C60FD8}" dt="2023-10-30T14:46:16.644" v="4270"/>
          <ac:spMkLst>
            <pc:docMk/>
            <pc:sldMk cId="56477990" sldId="257"/>
            <ac:spMk id="51" creationId="{D67D1D31-3CE3-49EA-9836-E8341E358B24}"/>
          </ac:spMkLst>
        </pc:spChg>
        <pc:spChg chg="mod">
          <ac:chgData name="Rafael Barbosa" userId="e85c8a03f9c5b7e8" providerId="LiveId" clId="{6B4DAE2E-ABB5-4891-A5F2-B592F7C60FD8}" dt="2023-10-30T14:46:16.644" v="4270"/>
          <ac:spMkLst>
            <pc:docMk/>
            <pc:sldMk cId="56477990" sldId="257"/>
            <ac:spMk id="52" creationId="{CEB34B16-25FF-3A3C-C2F0-AC4EEE6829BA}"/>
          </ac:spMkLst>
        </pc:spChg>
        <pc:spChg chg="mod">
          <ac:chgData name="Rafael Barbosa" userId="e85c8a03f9c5b7e8" providerId="LiveId" clId="{6B4DAE2E-ABB5-4891-A5F2-B592F7C60FD8}" dt="2023-10-30T14:46:16.644" v="4270"/>
          <ac:spMkLst>
            <pc:docMk/>
            <pc:sldMk cId="56477990" sldId="257"/>
            <ac:spMk id="54" creationId="{73A4EF66-688F-485F-F9BC-9B3673C7BCC6}"/>
          </ac:spMkLst>
        </pc:spChg>
        <pc:spChg chg="mod">
          <ac:chgData name="Rafael Barbosa" userId="e85c8a03f9c5b7e8" providerId="LiveId" clId="{6B4DAE2E-ABB5-4891-A5F2-B592F7C60FD8}" dt="2023-10-30T14:46:16.644" v="4270"/>
          <ac:spMkLst>
            <pc:docMk/>
            <pc:sldMk cId="56477990" sldId="257"/>
            <ac:spMk id="55" creationId="{68EEC790-89F9-0992-280F-A8E7C2A1B058}"/>
          </ac:spMkLst>
        </pc:spChg>
        <pc:spChg chg="mod">
          <ac:chgData name="Rafael Barbosa" userId="e85c8a03f9c5b7e8" providerId="LiveId" clId="{6B4DAE2E-ABB5-4891-A5F2-B592F7C60FD8}" dt="2023-10-30T14:46:16.644" v="4270"/>
          <ac:spMkLst>
            <pc:docMk/>
            <pc:sldMk cId="56477990" sldId="257"/>
            <ac:spMk id="57" creationId="{FFD02987-8068-9BA0-B05C-1A1097DEB458}"/>
          </ac:spMkLst>
        </pc:spChg>
        <pc:spChg chg="mod">
          <ac:chgData name="Rafael Barbosa" userId="e85c8a03f9c5b7e8" providerId="LiveId" clId="{6B4DAE2E-ABB5-4891-A5F2-B592F7C60FD8}" dt="2023-10-30T14:46:16.644" v="4270"/>
          <ac:spMkLst>
            <pc:docMk/>
            <pc:sldMk cId="56477990" sldId="257"/>
            <ac:spMk id="58" creationId="{E46CD53D-81A6-3EEE-3658-8FAFDDEBDA3E}"/>
          </ac:spMkLst>
        </pc:spChg>
        <pc:spChg chg="mod">
          <ac:chgData name="Rafael Barbosa" userId="e85c8a03f9c5b7e8" providerId="LiveId" clId="{6B4DAE2E-ABB5-4891-A5F2-B592F7C60FD8}" dt="2023-10-30T14:46:16.644" v="4270"/>
          <ac:spMkLst>
            <pc:docMk/>
            <pc:sldMk cId="56477990" sldId="257"/>
            <ac:spMk id="60" creationId="{62ADD7AD-7E60-09E3-7088-554F1102C337}"/>
          </ac:spMkLst>
        </pc:spChg>
        <pc:spChg chg="mod">
          <ac:chgData name="Rafael Barbosa" userId="e85c8a03f9c5b7e8" providerId="LiveId" clId="{6B4DAE2E-ABB5-4891-A5F2-B592F7C60FD8}" dt="2023-10-30T14:46:16.644" v="4270"/>
          <ac:spMkLst>
            <pc:docMk/>
            <pc:sldMk cId="56477990" sldId="257"/>
            <ac:spMk id="61" creationId="{6E5BBC5F-A025-4ABE-0FC4-FD1BAA3D7EB8}"/>
          </ac:spMkLst>
        </pc:spChg>
        <pc:spChg chg="mod">
          <ac:chgData name="Rafael Barbosa" userId="e85c8a03f9c5b7e8" providerId="LiveId" clId="{6B4DAE2E-ABB5-4891-A5F2-B592F7C60FD8}" dt="2023-10-30T14:46:16.644" v="4270"/>
          <ac:spMkLst>
            <pc:docMk/>
            <pc:sldMk cId="56477990" sldId="257"/>
            <ac:spMk id="63" creationId="{F969D95E-2D9C-3E3E-A7EB-10FE6787FE39}"/>
          </ac:spMkLst>
        </pc:spChg>
        <pc:spChg chg="mod">
          <ac:chgData name="Rafael Barbosa" userId="e85c8a03f9c5b7e8" providerId="LiveId" clId="{6B4DAE2E-ABB5-4891-A5F2-B592F7C60FD8}" dt="2023-10-30T14:46:16.644" v="4270"/>
          <ac:spMkLst>
            <pc:docMk/>
            <pc:sldMk cId="56477990" sldId="257"/>
            <ac:spMk id="64" creationId="{41660F02-7159-7B58-5C98-C0B43CEAF3CD}"/>
          </ac:spMkLst>
        </pc:spChg>
        <pc:spChg chg="mod">
          <ac:chgData name="Rafael Barbosa" userId="e85c8a03f9c5b7e8" providerId="LiveId" clId="{6B4DAE2E-ABB5-4891-A5F2-B592F7C60FD8}" dt="2023-10-30T14:46:16.644" v="4270"/>
          <ac:spMkLst>
            <pc:docMk/>
            <pc:sldMk cId="56477990" sldId="257"/>
            <ac:spMk id="66" creationId="{192B607D-744F-1AC7-A253-881650040345}"/>
          </ac:spMkLst>
        </pc:spChg>
        <pc:spChg chg="mod">
          <ac:chgData name="Rafael Barbosa" userId="e85c8a03f9c5b7e8" providerId="LiveId" clId="{6B4DAE2E-ABB5-4891-A5F2-B592F7C60FD8}" dt="2023-10-30T14:46:16.644" v="4270"/>
          <ac:spMkLst>
            <pc:docMk/>
            <pc:sldMk cId="56477990" sldId="257"/>
            <ac:spMk id="67" creationId="{660494EC-88FD-BCBE-ED69-A20E70E9EDB2}"/>
          </ac:spMkLst>
        </pc:spChg>
        <pc:spChg chg="mod">
          <ac:chgData name="Rafael Barbosa" userId="e85c8a03f9c5b7e8" providerId="LiveId" clId="{6B4DAE2E-ABB5-4891-A5F2-B592F7C60FD8}" dt="2023-10-30T14:46:16.644" v="4270"/>
          <ac:spMkLst>
            <pc:docMk/>
            <pc:sldMk cId="56477990" sldId="257"/>
            <ac:spMk id="69" creationId="{BEF76E1B-186A-DE31-ED1B-4200B679D88D}"/>
          </ac:spMkLst>
        </pc:spChg>
        <pc:spChg chg="mod">
          <ac:chgData name="Rafael Barbosa" userId="e85c8a03f9c5b7e8" providerId="LiveId" clId="{6B4DAE2E-ABB5-4891-A5F2-B592F7C60FD8}" dt="2023-10-30T14:46:16.644" v="4270"/>
          <ac:spMkLst>
            <pc:docMk/>
            <pc:sldMk cId="56477990" sldId="257"/>
            <ac:spMk id="70" creationId="{E2F913E9-2EE8-D251-35D5-AA7A13D979B7}"/>
          </ac:spMkLst>
        </pc:spChg>
        <pc:spChg chg="mod">
          <ac:chgData name="Rafael Barbosa" userId="e85c8a03f9c5b7e8" providerId="LiveId" clId="{6B4DAE2E-ABB5-4891-A5F2-B592F7C60FD8}" dt="2023-10-30T14:46:16.644" v="4270"/>
          <ac:spMkLst>
            <pc:docMk/>
            <pc:sldMk cId="56477990" sldId="257"/>
            <ac:spMk id="72" creationId="{99FF6093-2520-699E-A71A-380A0455892A}"/>
          </ac:spMkLst>
        </pc:spChg>
        <pc:spChg chg="mod">
          <ac:chgData name="Rafael Barbosa" userId="e85c8a03f9c5b7e8" providerId="LiveId" clId="{6B4DAE2E-ABB5-4891-A5F2-B592F7C60FD8}" dt="2023-10-30T14:46:16.644" v="4270"/>
          <ac:spMkLst>
            <pc:docMk/>
            <pc:sldMk cId="56477990" sldId="257"/>
            <ac:spMk id="73" creationId="{63547660-81F4-5EC2-18BE-5592B9EFA4A3}"/>
          </ac:spMkLst>
        </pc:spChg>
        <pc:spChg chg="mod">
          <ac:chgData name="Rafael Barbosa" userId="e85c8a03f9c5b7e8" providerId="LiveId" clId="{6B4DAE2E-ABB5-4891-A5F2-B592F7C60FD8}" dt="2023-10-30T14:46:16.644" v="4270"/>
          <ac:spMkLst>
            <pc:docMk/>
            <pc:sldMk cId="56477990" sldId="257"/>
            <ac:spMk id="75" creationId="{C20C8490-1583-DB4F-6C54-77CEC709466F}"/>
          </ac:spMkLst>
        </pc:spChg>
        <pc:spChg chg="mod">
          <ac:chgData name="Rafael Barbosa" userId="e85c8a03f9c5b7e8" providerId="LiveId" clId="{6B4DAE2E-ABB5-4891-A5F2-B592F7C60FD8}" dt="2023-10-30T14:46:16.644" v="4270"/>
          <ac:spMkLst>
            <pc:docMk/>
            <pc:sldMk cId="56477990" sldId="257"/>
            <ac:spMk id="76" creationId="{3913AA0E-E493-E59B-86FA-2A26B99E724E}"/>
          </ac:spMkLst>
        </pc:spChg>
        <pc:spChg chg="mod">
          <ac:chgData name="Rafael Barbosa" userId="e85c8a03f9c5b7e8" providerId="LiveId" clId="{6B4DAE2E-ABB5-4891-A5F2-B592F7C60FD8}" dt="2023-10-30T14:46:16.644" v="4270"/>
          <ac:spMkLst>
            <pc:docMk/>
            <pc:sldMk cId="56477990" sldId="257"/>
            <ac:spMk id="78" creationId="{CD6EFCBF-28F5-BDD5-F87F-A76788F5B09E}"/>
          </ac:spMkLst>
        </pc:spChg>
        <pc:spChg chg="mod">
          <ac:chgData name="Rafael Barbosa" userId="e85c8a03f9c5b7e8" providerId="LiveId" clId="{6B4DAE2E-ABB5-4891-A5F2-B592F7C60FD8}" dt="2023-10-30T14:46:16.644" v="4270"/>
          <ac:spMkLst>
            <pc:docMk/>
            <pc:sldMk cId="56477990" sldId="257"/>
            <ac:spMk id="79" creationId="{13D2A475-0192-7E10-2500-4312CA0D035D}"/>
          </ac:spMkLst>
        </pc:spChg>
        <pc:spChg chg="mod">
          <ac:chgData name="Rafael Barbosa" userId="e85c8a03f9c5b7e8" providerId="LiveId" clId="{6B4DAE2E-ABB5-4891-A5F2-B592F7C60FD8}" dt="2023-10-30T14:46:16.644" v="4270"/>
          <ac:spMkLst>
            <pc:docMk/>
            <pc:sldMk cId="56477990" sldId="257"/>
            <ac:spMk id="81" creationId="{17F2F0F9-61A3-C06E-7115-B26C0C066394}"/>
          </ac:spMkLst>
        </pc:spChg>
        <pc:spChg chg="mod">
          <ac:chgData name="Rafael Barbosa" userId="e85c8a03f9c5b7e8" providerId="LiveId" clId="{6B4DAE2E-ABB5-4891-A5F2-B592F7C60FD8}" dt="2023-10-30T14:46:16.644" v="4270"/>
          <ac:spMkLst>
            <pc:docMk/>
            <pc:sldMk cId="56477990" sldId="257"/>
            <ac:spMk id="82" creationId="{59514F90-88F5-CCC7-8D1A-C3E45FB0894A}"/>
          </ac:spMkLst>
        </pc:spChg>
        <pc:spChg chg="mod">
          <ac:chgData name="Rafael Barbosa" userId="e85c8a03f9c5b7e8" providerId="LiveId" clId="{6B4DAE2E-ABB5-4891-A5F2-B592F7C60FD8}" dt="2023-10-30T14:46:16.644" v="4270"/>
          <ac:spMkLst>
            <pc:docMk/>
            <pc:sldMk cId="56477990" sldId="257"/>
            <ac:spMk id="84" creationId="{0B5E750E-B2D3-76EB-0485-E6BEFDC55B3E}"/>
          </ac:spMkLst>
        </pc:spChg>
        <pc:spChg chg="mod">
          <ac:chgData name="Rafael Barbosa" userId="e85c8a03f9c5b7e8" providerId="LiveId" clId="{6B4DAE2E-ABB5-4891-A5F2-B592F7C60FD8}" dt="2023-10-30T14:46:16.644" v="4270"/>
          <ac:spMkLst>
            <pc:docMk/>
            <pc:sldMk cId="56477990" sldId="257"/>
            <ac:spMk id="85" creationId="{BDAB2819-9310-9282-D858-B3B2D2334032}"/>
          </ac:spMkLst>
        </pc:spChg>
        <pc:spChg chg="mod">
          <ac:chgData name="Rafael Barbosa" userId="e85c8a03f9c5b7e8" providerId="LiveId" clId="{6B4DAE2E-ABB5-4891-A5F2-B592F7C60FD8}" dt="2023-10-30T14:46:16.644" v="4270"/>
          <ac:spMkLst>
            <pc:docMk/>
            <pc:sldMk cId="56477990" sldId="257"/>
            <ac:spMk id="88" creationId="{46882C73-9553-A077-BC90-CA866BA5DBFB}"/>
          </ac:spMkLst>
        </pc:spChg>
        <pc:spChg chg="mod">
          <ac:chgData name="Rafael Barbosa" userId="e85c8a03f9c5b7e8" providerId="LiveId" clId="{6B4DAE2E-ABB5-4891-A5F2-B592F7C60FD8}" dt="2023-10-30T14:46:16.644" v="4270"/>
          <ac:spMkLst>
            <pc:docMk/>
            <pc:sldMk cId="56477990" sldId="257"/>
            <ac:spMk id="89" creationId="{DC16E8C6-5235-AD10-0B4C-E50E90D43018}"/>
          </ac:spMkLst>
        </pc:spChg>
        <pc:spChg chg="mod">
          <ac:chgData name="Rafael Barbosa" userId="e85c8a03f9c5b7e8" providerId="LiveId" clId="{6B4DAE2E-ABB5-4891-A5F2-B592F7C60FD8}" dt="2023-10-30T14:46:16.644" v="4270"/>
          <ac:spMkLst>
            <pc:docMk/>
            <pc:sldMk cId="56477990" sldId="257"/>
            <ac:spMk id="91" creationId="{E2C3D06B-7E3D-4094-7C6F-F6410EFEA770}"/>
          </ac:spMkLst>
        </pc:spChg>
        <pc:spChg chg="mod">
          <ac:chgData name="Rafael Barbosa" userId="e85c8a03f9c5b7e8" providerId="LiveId" clId="{6B4DAE2E-ABB5-4891-A5F2-B592F7C60FD8}" dt="2023-10-30T14:46:16.644" v="4270"/>
          <ac:spMkLst>
            <pc:docMk/>
            <pc:sldMk cId="56477990" sldId="257"/>
            <ac:spMk id="92" creationId="{FC0267EF-C563-8470-8E73-7D4FF8E26D32}"/>
          </ac:spMkLst>
        </pc:spChg>
        <pc:spChg chg="mod">
          <ac:chgData name="Rafael Barbosa" userId="e85c8a03f9c5b7e8" providerId="LiveId" clId="{6B4DAE2E-ABB5-4891-A5F2-B592F7C60FD8}" dt="2023-10-30T14:46:45.004" v="4272"/>
          <ac:spMkLst>
            <pc:docMk/>
            <pc:sldMk cId="56477990" sldId="257"/>
            <ac:spMk id="94" creationId="{DC153192-5AE4-B122-E266-15847C3F651A}"/>
          </ac:spMkLst>
        </pc:spChg>
        <pc:spChg chg="mod">
          <ac:chgData name="Rafael Barbosa" userId="e85c8a03f9c5b7e8" providerId="LiveId" clId="{6B4DAE2E-ABB5-4891-A5F2-B592F7C60FD8}" dt="2023-10-30T14:46:45.004" v="4272"/>
          <ac:spMkLst>
            <pc:docMk/>
            <pc:sldMk cId="56477990" sldId="257"/>
            <ac:spMk id="95" creationId="{516E6ADB-B74B-06CB-636B-1FDC042455CA}"/>
          </ac:spMkLst>
        </pc:spChg>
        <pc:spChg chg="mod">
          <ac:chgData name="Rafael Barbosa" userId="e85c8a03f9c5b7e8" providerId="LiveId" clId="{6B4DAE2E-ABB5-4891-A5F2-B592F7C60FD8}" dt="2023-10-30T14:46:45.004" v="4272"/>
          <ac:spMkLst>
            <pc:docMk/>
            <pc:sldMk cId="56477990" sldId="257"/>
            <ac:spMk id="97" creationId="{BD647E12-DAA7-75A6-8FD4-1EC10EA1C1F4}"/>
          </ac:spMkLst>
        </pc:spChg>
        <pc:spChg chg="mod">
          <ac:chgData name="Rafael Barbosa" userId="e85c8a03f9c5b7e8" providerId="LiveId" clId="{6B4DAE2E-ABB5-4891-A5F2-B592F7C60FD8}" dt="2023-10-30T14:46:45.004" v="4272"/>
          <ac:spMkLst>
            <pc:docMk/>
            <pc:sldMk cId="56477990" sldId="257"/>
            <ac:spMk id="98" creationId="{12CBB304-4A24-BE3E-C1AA-C3E39F0B8549}"/>
          </ac:spMkLst>
        </pc:spChg>
        <pc:spChg chg="mod ord">
          <ac:chgData name="Rafael Barbosa" userId="e85c8a03f9c5b7e8" providerId="LiveId" clId="{6B4DAE2E-ABB5-4891-A5F2-B592F7C60FD8}" dt="2023-10-30T16:32:59.089" v="4696" actId="167"/>
          <ac:spMkLst>
            <pc:docMk/>
            <pc:sldMk cId="56477990" sldId="257"/>
            <ac:spMk id="100" creationId="{5467B89E-3B24-B592-1A9A-5AD2CC322A56}"/>
          </ac:spMkLst>
        </pc:spChg>
        <pc:spChg chg="mod ord">
          <ac:chgData name="Rafael Barbosa" userId="e85c8a03f9c5b7e8" providerId="LiveId" clId="{6B4DAE2E-ABB5-4891-A5F2-B592F7C60FD8}" dt="2023-10-30T16:32:49.217" v="4694" actId="167"/>
          <ac:spMkLst>
            <pc:docMk/>
            <pc:sldMk cId="56477990" sldId="257"/>
            <ac:spMk id="101" creationId="{A0E1CA4F-F068-4290-BEF4-397E470F4C8D}"/>
          </ac:spMkLst>
        </pc:spChg>
        <pc:spChg chg="mod">
          <ac:chgData name="Rafael Barbosa" userId="e85c8a03f9c5b7e8" providerId="LiveId" clId="{6B4DAE2E-ABB5-4891-A5F2-B592F7C60FD8}" dt="2023-10-30T14:46:45.004" v="4272"/>
          <ac:spMkLst>
            <pc:docMk/>
            <pc:sldMk cId="56477990" sldId="257"/>
            <ac:spMk id="103" creationId="{DFA96CF2-94F9-F56F-4DA7-F48B976AB640}"/>
          </ac:spMkLst>
        </pc:spChg>
        <pc:spChg chg="mod">
          <ac:chgData name="Rafael Barbosa" userId="e85c8a03f9c5b7e8" providerId="LiveId" clId="{6B4DAE2E-ABB5-4891-A5F2-B592F7C60FD8}" dt="2023-10-30T14:46:45.004" v="4272"/>
          <ac:spMkLst>
            <pc:docMk/>
            <pc:sldMk cId="56477990" sldId="257"/>
            <ac:spMk id="104" creationId="{E756FB1C-052B-68BC-3878-57F9A45F6012}"/>
          </ac:spMkLst>
        </pc:spChg>
        <pc:spChg chg="add mod">
          <ac:chgData name="Rafael Barbosa" userId="e85c8a03f9c5b7e8" providerId="LiveId" clId="{6B4DAE2E-ABB5-4891-A5F2-B592F7C60FD8}" dt="2023-10-30T16:20:17.887" v="4277" actId="207"/>
          <ac:spMkLst>
            <pc:docMk/>
            <pc:sldMk cId="56477990" sldId="257"/>
            <ac:spMk id="105" creationId="{4F29D10B-C197-1018-B809-32A600C71FFD}"/>
          </ac:spMkLst>
        </pc:spChg>
        <pc:spChg chg="mod">
          <ac:chgData name="Rafael Barbosa" userId="e85c8a03f9c5b7e8" providerId="LiveId" clId="{6B4DAE2E-ABB5-4891-A5F2-B592F7C60FD8}" dt="2023-10-30T16:20:11.362" v="4276"/>
          <ac:spMkLst>
            <pc:docMk/>
            <pc:sldMk cId="56477990" sldId="257"/>
            <ac:spMk id="107" creationId="{B7AF38D9-ED95-82B9-6072-FCA3E6B034F7}"/>
          </ac:spMkLst>
        </pc:spChg>
        <pc:spChg chg="mod">
          <ac:chgData name="Rafael Barbosa" userId="e85c8a03f9c5b7e8" providerId="LiveId" clId="{6B4DAE2E-ABB5-4891-A5F2-B592F7C60FD8}" dt="2023-10-30T16:27:38.164" v="4302" actId="20577"/>
          <ac:spMkLst>
            <pc:docMk/>
            <pc:sldMk cId="56477990" sldId="257"/>
            <ac:spMk id="108" creationId="{54286580-38EF-1545-FB9A-BEBB0267512B}"/>
          </ac:spMkLst>
        </pc:spChg>
        <pc:spChg chg="mod">
          <ac:chgData name="Rafael Barbosa" userId="e85c8a03f9c5b7e8" providerId="LiveId" clId="{6B4DAE2E-ABB5-4891-A5F2-B592F7C60FD8}" dt="2023-10-30T16:20:11.362" v="4276"/>
          <ac:spMkLst>
            <pc:docMk/>
            <pc:sldMk cId="56477990" sldId="257"/>
            <ac:spMk id="110" creationId="{7DFE29F7-6AC6-AB0E-CE39-9CEE12F94391}"/>
          </ac:spMkLst>
        </pc:spChg>
        <pc:spChg chg="mod">
          <ac:chgData name="Rafael Barbosa" userId="e85c8a03f9c5b7e8" providerId="LiveId" clId="{6B4DAE2E-ABB5-4891-A5F2-B592F7C60FD8}" dt="2023-10-30T16:27:43.112" v="4316" actId="20577"/>
          <ac:spMkLst>
            <pc:docMk/>
            <pc:sldMk cId="56477990" sldId="257"/>
            <ac:spMk id="111" creationId="{6AADEC92-E478-559F-28E7-7FCA93F87787}"/>
          </ac:spMkLst>
        </pc:spChg>
        <pc:spChg chg="mod">
          <ac:chgData name="Rafael Barbosa" userId="e85c8a03f9c5b7e8" providerId="LiveId" clId="{6B4DAE2E-ABB5-4891-A5F2-B592F7C60FD8}" dt="2023-10-30T16:20:11.362" v="4276"/>
          <ac:spMkLst>
            <pc:docMk/>
            <pc:sldMk cId="56477990" sldId="257"/>
            <ac:spMk id="113" creationId="{C4A2F42C-4314-93F9-C34B-5658DEBB58AB}"/>
          </ac:spMkLst>
        </pc:spChg>
        <pc:spChg chg="mod">
          <ac:chgData name="Rafael Barbosa" userId="e85c8a03f9c5b7e8" providerId="LiveId" clId="{6B4DAE2E-ABB5-4891-A5F2-B592F7C60FD8}" dt="2023-10-30T16:28:03.061" v="4351" actId="404"/>
          <ac:spMkLst>
            <pc:docMk/>
            <pc:sldMk cId="56477990" sldId="257"/>
            <ac:spMk id="114" creationId="{825C4CAA-49DA-9A1C-7014-FDC4D384A534}"/>
          </ac:spMkLst>
        </pc:spChg>
        <pc:spChg chg="mod">
          <ac:chgData name="Rafael Barbosa" userId="e85c8a03f9c5b7e8" providerId="LiveId" clId="{6B4DAE2E-ABB5-4891-A5F2-B592F7C60FD8}" dt="2023-10-30T16:20:11.362" v="4276"/>
          <ac:spMkLst>
            <pc:docMk/>
            <pc:sldMk cId="56477990" sldId="257"/>
            <ac:spMk id="116" creationId="{DBF094D9-5724-56D0-9287-336E3EE7018C}"/>
          </ac:spMkLst>
        </pc:spChg>
        <pc:spChg chg="mod">
          <ac:chgData name="Rafael Barbosa" userId="e85c8a03f9c5b7e8" providerId="LiveId" clId="{6B4DAE2E-ABB5-4891-A5F2-B592F7C60FD8}" dt="2023-10-30T16:28:13.677" v="4360" actId="20577"/>
          <ac:spMkLst>
            <pc:docMk/>
            <pc:sldMk cId="56477990" sldId="257"/>
            <ac:spMk id="117" creationId="{080667B0-512F-8193-FC93-66CA92F5B65D}"/>
          </ac:spMkLst>
        </pc:spChg>
        <pc:spChg chg="mod">
          <ac:chgData name="Rafael Barbosa" userId="e85c8a03f9c5b7e8" providerId="LiveId" clId="{6B4DAE2E-ABB5-4891-A5F2-B592F7C60FD8}" dt="2023-10-30T16:20:11.362" v="4276"/>
          <ac:spMkLst>
            <pc:docMk/>
            <pc:sldMk cId="56477990" sldId="257"/>
            <ac:spMk id="119" creationId="{3CE76E47-BF42-B3DA-6735-86A8F1874099}"/>
          </ac:spMkLst>
        </pc:spChg>
        <pc:spChg chg="mod">
          <ac:chgData name="Rafael Barbosa" userId="e85c8a03f9c5b7e8" providerId="LiveId" clId="{6B4DAE2E-ABB5-4891-A5F2-B592F7C60FD8}" dt="2023-10-30T16:28:18.691" v="4369" actId="20577"/>
          <ac:spMkLst>
            <pc:docMk/>
            <pc:sldMk cId="56477990" sldId="257"/>
            <ac:spMk id="120" creationId="{52871308-DF89-553C-7582-C0B886949902}"/>
          </ac:spMkLst>
        </pc:spChg>
        <pc:spChg chg="mod">
          <ac:chgData name="Rafael Barbosa" userId="e85c8a03f9c5b7e8" providerId="LiveId" clId="{6B4DAE2E-ABB5-4891-A5F2-B592F7C60FD8}" dt="2023-10-30T16:20:11.362" v="4276"/>
          <ac:spMkLst>
            <pc:docMk/>
            <pc:sldMk cId="56477990" sldId="257"/>
            <ac:spMk id="122" creationId="{B9845B1C-B3CC-4E66-67D8-008BB93E7B69}"/>
          </ac:spMkLst>
        </pc:spChg>
        <pc:spChg chg="mod">
          <ac:chgData name="Rafael Barbosa" userId="e85c8a03f9c5b7e8" providerId="LiveId" clId="{6B4DAE2E-ABB5-4891-A5F2-B592F7C60FD8}" dt="2023-10-30T16:29:05.846" v="4424" actId="20577"/>
          <ac:spMkLst>
            <pc:docMk/>
            <pc:sldMk cId="56477990" sldId="257"/>
            <ac:spMk id="123" creationId="{EC196BF0-46E8-48B3-C1DE-EDE9DBFE09B2}"/>
          </ac:spMkLst>
        </pc:spChg>
        <pc:spChg chg="mod">
          <ac:chgData name="Rafael Barbosa" userId="e85c8a03f9c5b7e8" providerId="LiveId" clId="{6B4DAE2E-ABB5-4891-A5F2-B592F7C60FD8}" dt="2023-10-30T16:20:11.362" v="4276"/>
          <ac:spMkLst>
            <pc:docMk/>
            <pc:sldMk cId="56477990" sldId="257"/>
            <ac:spMk id="125" creationId="{14CC81D2-75B9-F47C-4308-E3900EDBEC63}"/>
          </ac:spMkLst>
        </pc:spChg>
        <pc:spChg chg="mod">
          <ac:chgData name="Rafael Barbosa" userId="e85c8a03f9c5b7e8" providerId="LiveId" clId="{6B4DAE2E-ABB5-4891-A5F2-B592F7C60FD8}" dt="2023-10-30T16:29:40.749" v="4435" actId="20577"/>
          <ac:spMkLst>
            <pc:docMk/>
            <pc:sldMk cId="56477990" sldId="257"/>
            <ac:spMk id="126" creationId="{F411B2B7-C6C2-BD58-9E80-CD8527FC932A}"/>
          </ac:spMkLst>
        </pc:spChg>
        <pc:spChg chg="mod">
          <ac:chgData name="Rafael Barbosa" userId="e85c8a03f9c5b7e8" providerId="LiveId" clId="{6B4DAE2E-ABB5-4891-A5F2-B592F7C60FD8}" dt="2023-10-30T16:20:11.362" v="4276"/>
          <ac:spMkLst>
            <pc:docMk/>
            <pc:sldMk cId="56477990" sldId="257"/>
            <ac:spMk id="128" creationId="{27E96D3E-A680-734F-1809-2D6E56D04494}"/>
          </ac:spMkLst>
        </pc:spChg>
        <pc:spChg chg="mod">
          <ac:chgData name="Rafael Barbosa" userId="e85c8a03f9c5b7e8" providerId="LiveId" clId="{6B4DAE2E-ABB5-4891-A5F2-B592F7C60FD8}" dt="2023-10-30T16:29:46.424" v="4445" actId="20577"/>
          <ac:spMkLst>
            <pc:docMk/>
            <pc:sldMk cId="56477990" sldId="257"/>
            <ac:spMk id="129" creationId="{1BFCEFDA-10CB-CE86-1C07-FDED9452EABE}"/>
          </ac:spMkLst>
        </pc:spChg>
        <pc:spChg chg="mod">
          <ac:chgData name="Rafael Barbosa" userId="e85c8a03f9c5b7e8" providerId="LiveId" clId="{6B4DAE2E-ABB5-4891-A5F2-B592F7C60FD8}" dt="2023-10-30T16:20:11.362" v="4276"/>
          <ac:spMkLst>
            <pc:docMk/>
            <pc:sldMk cId="56477990" sldId="257"/>
            <ac:spMk id="131" creationId="{7865502D-08FF-AC12-A6D9-BEC6B582B743}"/>
          </ac:spMkLst>
        </pc:spChg>
        <pc:spChg chg="mod">
          <ac:chgData name="Rafael Barbosa" userId="e85c8a03f9c5b7e8" providerId="LiveId" clId="{6B4DAE2E-ABB5-4891-A5F2-B592F7C60FD8}" dt="2023-10-30T16:29:49.190" v="4448" actId="20577"/>
          <ac:spMkLst>
            <pc:docMk/>
            <pc:sldMk cId="56477990" sldId="257"/>
            <ac:spMk id="132" creationId="{7374ABF7-6F0D-C8FC-E3D6-EE2617F867E6}"/>
          </ac:spMkLst>
        </pc:spChg>
        <pc:spChg chg="mod">
          <ac:chgData name="Rafael Barbosa" userId="e85c8a03f9c5b7e8" providerId="LiveId" clId="{6B4DAE2E-ABB5-4891-A5F2-B592F7C60FD8}" dt="2023-10-30T16:20:11.362" v="4276"/>
          <ac:spMkLst>
            <pc:docMk/>
            <pc:sldMk cId="56477990" sldId="257"/>
            <ac:spMk id="134" creationId="{2F0200D1-4877-C196-3EFD-D2868C975EF9}"/>
          </ac:spMkLst>
        </pc:spChg>
        <pc:spChg chg="mod">
          <ac:chgData name="Rafael Barbosa" userId="e85c8a03f9c5b7e8" providerId="LiveId" clId="{6B4DAE2E-ABB5-4891-A5F2-B592F7C60FD8}" dt="2023-10-30T16:29:55.920" v="4459" actId="20577"/>
          <ac:spMkLst>
            <pc:docMk/>
            <pc:sldMk cId="56477990" sldId="257"/>
            <ac:spMk id="135" creationId="{C1AC7B58-8FB5-7AAD-DC4E-F7953F552F12}"/>
          </ac:spMkLst>
        </pc:spChg>
        <pc:spChg chg="mod">
          <ac:chgData name="Rafael Barbosa" userId="e85c8a03f9c5b7e8" providerId="LiveId" clId="{6B4DAE2E-ABB5-4891-A5F2-B592F7C60FD8}" dt="2023-10-30T16:20:11.362" v="4276"/>
          <ac:spMkLst>
            <pc:docMk/>
            <pc:sldMk cId="56477990" sldId="257"/>
            <ac:spMk id="137" creationId="{313F80BB-64D0-B732-00EA-DE7EC612B873}"/>
          </ac:spMkLst>
        </pc:spChg>
        <pc:spChg chg="mod">
          <ac:chgData name="Rafael Barbosa" userId="e85c8a03f9c5b7e8" providerId="LiveId" clId="{6B4DAE2E-ABB5-4891-A5F2-B592F7C60FD8}" dt="2023-10-30T16:29:58.587" v="4461" actId="20577"/>
          <ac:spMkLst>
            <pc:docMk/>
            <pc:sldMk cId="56477990" sldId="257"/>
            <ac:spMk id="138" creationId="{DC527C1F-7E65-3D2A-BB2D-945A7F00FBAF}"/>
          </ac:spMkLst>
        </pc:spChg>
        <pc:spChg chg="mod">
          <ac:chgData name="Rafael Barbosa" userId="e85c8a03f9c5b7e8" providerId="LiveId" clId="{6B4DAE2E-ABB5-4891-A5F2-B592F7C60FD8}" dt="2023-10-30T16:20:11.362" v="4276"/>
          <ac:spMkLst>
            <pc:docMk/>
            <pc:sldMk cId="56477990" sldId="257"/>
            <ac:spMk id="140" creationId="{BC8433ED-6C9F-02C9-658A-F67E1FB8EC32}"/>
          </ac:spMkLst>
        </pc:spChg>
        <pc:spChg chg="mod">
          <ac:chgData name="Rafael Barbosa" userId="e85c8a03f9c5b7e8" providerId="LiveId" clId="{6B4DAE2E-ABB5-4891-A5F2-B592F7C60FD8}" dt="2023-10-30T16:30:06.085" v="4484" actId="20577"/>
          <ac:spMkLst>
            <pc:docMk/>
            <pc:sldMk cId="56477990" sldId="257"/>
            <ac:spMk id="141" creationId="{1808B651-071E-56AD-6A90-034CE97D40AD}"/>
          </ac:spMkLst>
        </pc:spChg>
        <pc:spChg chg="mod">
          <ac:chgData name="Rafael Barbosa" userId="e85c8a03f9c5b7e8" providerId="LiveId" clId="{6B4DAE2E-ABB5-4891-A5F2-B592F7C60FD8}" dt="2023-10-30T16:20:11.362" v="4276"/>
          <ac:spMkLst>
            <pc:docMk/>
            <pc:sldMk cId="56477990" sldId="257"/>
            <ac:spMk id="143" creationId="{BEE0D638-3F5D-D22D-CD9A-8359BACEBA69}"/>
          </ac:spMkLst>
        </pc:spChg>
        <pc:spChg chg="mod">
          <ac:chgData name="Rafael Barbosa" userId="e85c8a03f9c5b7e8" providerId="LiveId" clId="{6B4DAE2E-ABB5-4891-A5F2-B592F7C60FD8}" dt="2023-10-30T16:30:13.194" v="4499" actId="20577"/>
          <ac:spMkLst>
            <pc:docMk/>
            <pc:sldMk cId="56477990" sldId="257"/>
            <ac:spMk id="144" creationId="{C3942225-92BB-06B3-E6DB-01BA07865E4A}"/>
          </ac:spMkLst>
        </pc:spChg>
        <pc:spChg chg="mod">
          <ac:chgData name="Rafael Barbosa" userId="e85c8a03f9c5b7e8" providerId="LiveId" clId="{6B4DAE2E-ABB5-4891-A5F2-B592F7C60FD8}" dt="2023-10-30T16:20:11.362" v="4276"/>
          <ac:spMkLst>
            <pc:docMk/>
            <pc:sldMk cId="56477990" sldId="257"/>
            <ac:spMk id="146" creationId="{43A0F011-2652-DBD9-6AEE-3D0D96FABC20}"/>
          </ac:spMkLst>
        </pc:spChg>
        <pc:spChg chg="mod">
          <ac:chgData name="Rafael Barbosa" userId="e85c8a03f9c5b7e8" providerId="LiveId" clId="{6B4DAE2E-ABB5-4891-A5F2-B592F7C60FD8}" dt="2023-10-30T16:30:17.573" v="4508" actId="20577"/>
          <ac:spMkLst>
            <pc:docMk/>
            <pc:sldMk cId="56477990" sldId="257"/>
            <ac:spMk id="147" creationId="{B6D1BC3F-90EE-68D4-FBEB-A1C51ADE59A8}"/>
          </ac:spMkLst>
        </pc:spChg>
        <pc:spChg chg="mod">
          <ac:chgData name="Rafael Barbosa" userId="e85c8a03f9c5b7e8" providerId="LiveId" clId="{6B4DAE2E-ABB5-4891-A5F2-B592F7C60FD8}" dt="2023-10-30T16:20:11.362" v="4276"/>
          <ac:spMkLst>
            <pc:docMk/>
            <pc:sldMk cId="56477990" sldId="257"/>
            <ac:spMk id="149" creationId="{33A11F7C-6E41-0494-538C-004EDE1727FB}"/>
          </ac:spMkLst>
        </pc:spChg>
        <pc:spChg chg="mod">
          <ac:chgData name="Rafael Barbosa" userId="e85c8a03f9c5b7e8" providerId="LiveId" clId="{6B4DAE2E-ABB5-4891-A5F2-B592F7C60FD8}" dt="2023-10-30T16:30:21.668" v="4515" actId="20577"/>
          <ac:spMkLst>
            <pc:docMk/>
            <pc:sldMk cId="56477990" sldId="257"/>
            <ac:spMk id="150" creationId="{EB88C3CB-7CE4-5EC3-4679-2AD67D31B89F}"/>
          </ac:spMkLst>
        </pc:spChg>
        <pc:spChg chg="mod">
          <ac:chgData name="Rafael Barbosa" userId="e85c8a03f9c5b7e8" providerId="LiveId" clId="{6B4DAE2E-ABB5-4891-A5F2-B592F7C60FD8}" dt="2023-10-30T16:20:11.362" v="4276"/>
          <ac:spMkLst>
            <pc:docMk/>
            <pc:sldMk cId="56477990" sldId="257"/>
            <ac:spMk id="152" creationId="{3825B8D4-BA6A-01E0-FC23-B05099D47B2C}"/>
          </ac:spMkLst>
        </pc:spChg>
        <pc:spChg chg="mod">
          <ac:chgData name="Rafael Barbosa" userId="e85c8a03f9c5b7e8" providerId="LiveId" clId="{6B4DAE2E-ABB5-4891-A5F2-B592F7C60FD8}" dt="2023-10-30T16:30:27.437" v="4527" actId="20577"/>
          <ac:spMkLst>
            <pc:docMk/>
            <pc:sldMk cId="56477990" sldId="257"/>
            <ac:spMk id="153" creationId="{50CE2C2A-10B7-8537-AA71-3FD1CCBBBE01}"/>
          </ac:spMkLst>
        </pc:spChg>
        <pc:spChg chg="mod">
          <ac:chgData name="Rafael Barbosa" userId="e85c8a03f9c5b7e8" providerId="LiveId" clId="{6B4DAE2E-ABB5-4891-A5F2-B592F7C60FD8}" dt="2023-10-30T16:20:11.362" v="4276"/>
          <ac:spMkLst>
            <pc:docMk/>
            <pc:sldMk cId="56477990" sldId="257"/>
            <ac:spMk id="155" creationId="{E81659F5-2D4F-8EE8-A153-0DF8F1236E26}"/>
          </ac:spMkLst>
        </pc:spChg>
        <pc:spChg chg="mod">
          <ac:chgData name="Rafael Barbosa" userId="e85c8a03f9c5b7e8" providerId="LiveId" clId="{6B4DAE2E-ABB5-4891-A5F2-B592F7C60FD8}" dt="2023-10-30T16:30:33.099" v="4549" actId="20577"/>
          <ac:spMkLst>
            <pc:docMk/>
            <pc:sldMk cId="56477990" sldId="257"/>
            <ac:spMk id="156" creationId="{73136249-C57F-08A5-18C7-B6DDB6727399}"/>
          </ac:spMkLst>
        </pc:spChg>
        <pc:spChg chg="mod">
          <ac:chgData name="Rafael Barbosa" userId="e85c8a03f9c5b7e8" providerId="LiveId" clId="{6B4DAE2E-ABB5-4891-A5F2-B592F7C60FD8}" dt="2023-10-30T16:20:11.362" v="4276"/>
          <ac:spMkLst>
            <pc:docMk/>
            <pc:sldMk cId="56477990" sldId="257"/>
            <ac:spMk id="158" creationId="{B427C186-6A41-840F-F105-DD9751F5A215}"/>
          </ac:spMkLst>
        </pc:spChg>
        <pc:spChg chg="mod">
          <ac:chgData name="Rafael Barbosa" userId="e85c8a03f9c5b7e8" providerId="LiveId" clId="{6B4DAE2E-ABB5-4891-A5F2-B592F7C60FD8}" dt="2023-10-30T16:30:38.989" v="4563" actId="20577"/>
          <ac:spMkLst>
            <pc:docMk/>
            <pc:sldMk cId="56477990" sldId="257"/>
            <ac:spMk id="159" creationId="{2E7E35B9-0A87-3FF3-AD9E-32BAF40D0866}"/>
          </ac:spMkLst>
        </pc:spChg>
        <pc:spChg chg="mod">
          <ac:chgData name="Rafael Barbosa" userId="e85c8a03f9c5b7e8" providerId="LiveId" clId="{6B4DAE2E-ABB5-4891-A5F2-B592F7C60FD8}" dt="2023-10-30T16:20:11.362" v="4276"/>
          <ac:spMkLst>
            <pc:docMk/>
            <pc:sldMk cId="56477990" sldId="257"/>
            <ac:spMk id="161" creationId="{94AE1024-53F2-341D-31B9-B888AA1E3DE7}"/>
          </ac:spMkLst>
        </pc:spChg>
        <pc:spChg chg="mod">
          <ac:chgData name="Rafael Barbosa" userId="e85c8a03f9c5b7e8" providerId="LiveId" clId="{6B4DAE2E-ABB5-4891-A5F2-B592F7C60FD8}" dt="2023-10-30T16:30:45.312" v="4578" actId="20577"/>
          <ac:spMkLst>
            <pc:docMk/>
            <pc:sldMk cId="56477990" sldId="257"/>
            <ac:spMk id="162" creationId="{793B12D0-7B4E-808E-BE01-CD0804EAD51A}"/>
          </ac:spMkLst>
        </pc:spChg>
        <pc:spChg chg="mod">
          <ac:chgData name="Rafael Barbosa" userId="e85c8a03f9c5b7e8" providerId="LiveId" clId="{6B4DAE2E-ABB5-4891-A5F2-B592F7C60FD8}" dt="2023-10-30T16:20:11.362" v="4276"/>
          <ac:spMkLst>
            <pc:docMk/>
            <pc:sldMk cId="56477990" sldId="257"/>
            <ac:spMk id="164" creationId="{22CE2841-5005-81B8-4522-CC6065C7D2C3}"/>
          </ac:spMkLst>
        </pc:spChg>
        <pc:spChg chg="mod">
          <ac:chgData name="Rafael Barbosa" userId="e85c8a03f9c5b7e8" providerId="LiveId" clId="{6B4DAE2E-ABB5-4891-A5F2-B592F7C60FD8}" dt="2023-10-30T16:30:51.271" v="4596" actId="20577"/>
          <ac:spMkLst>
            <pc:docMk/>
            <pc:sldMk cId="56477990" sldId="257"/>
            <ac:spMk id="165" creationId="{6461ADFE-937E-DEF8-F835-5C3C605BE650}"/>
          </ac:spMkLst>
        </pc:spChg>
        <pc:spChg chg="mod">
          <ac:chgData name="Rafael Barbosa" userId="e85c8a03f9c5b7e8" providerId="LiveId" clId="{6B4DAE2E-ABB5-4891-A5F2-B592F7C60FD8}" dt="2023-10-30T16:20:11.362" v="4276"/>
          <ac:spMkLst>
            <pc:docMk/>
            <pc:sldMk cId="56477990" sldId="257"/>
            <ac:spMk id="167" creationId="{9E87D012-3872-D564-328C-0177CD9883B5}"/>
          </ac:spMkLst>
        </pc:spChg>
        <pc:spChg chg="mod">
          <ac:chgData name="Rafael Barbosa" userId="e85c8a03f9c5b7e8" providerId="LiveId" clId="{6B4DAE2E-ABB5-4891-A5F2-B592F7C60FD8}" dt="2023-10-30T16:30:56.149" v="4605" actId="20577"/>
          <ac:spMkLst>
            <pc:docMk/>
            <pc:sldMk cId="56477990" sldId="257"/>
            <ac:spMk id="168" creationId="{C8AA0A22-E07A-4DEF-E5A7-2007BD9FC02A}"/>
          </ac:spMkLst>
        </pc:spChg>
        <pc:spChg chg="mod">
          <ac:chgData name="Rafael Barbosa" userId="e85c8a03f9c5b7e8" providerId="LiveId" clId="{6B4DAE2E-ABB5-4891-A5F2-B592F7C60FD8}" dt="2023-10-30T16:20:11.362" v="4276"/>
          <ac:spMkLst>
            <pc:docMk/>
            <pc:sldMk cId="56477990" sldId="257"/>
            <ac:spMk id="170" creationId="{EE97004E-DCD0-219C-C6F5-AF4D886A8CD8}"/>
          </ac:spMkLst>
        </pc:spChg>
        <pc:spChg chg="mod">
          <ac:chgData name="Rafael Barbosa" userId="e85c8a03f9c5b7e8" providerId="LiveId" clId="{6B4DAE2E-ABB5-4891-A5F2-B592F7C60FD8}" dt="2023-10-30T16:31:01.406" v="4618" actId="20577"/>
          <ac:spMkLst>
            <pc:docMk/>
            <pc:sldMk cId="56477990" sldId="257"/>
            <ac:spMk id="171" creationId="{29C70500-E2D6-A105-359E-19D0477941D8}"/>
          </ac:spMkLst>
        </pc:spChg>
        <pc:spChg chg="mod">
          <ac:chgData name="Rafael Barbosa" userId="e85c8a03f9c5b7e8" providerId="LiveId" clId="{6B4DAE2E-ABB5-4891-A5F2-B592F7C60FD8}" dt="2023-10-30T16:20:11.362" v="4276"/>
          <ac:spMkLst>
            <pc:docMk/>
            <pc:sldMk cId="56477990" sldId="257"/>
            <ac:spMk id="173" creationId="{F55E6AFF-3B32-A0BC-E5E8-05E106994557}"/>
          </ac:spMkLst>
        </pc:spChg>
        <pc:spChg chg="mod">
          <ac:chgData name="Rafael Barbosa" userId="e85c8a03f9c5b7e8" providerId="LiveId" clId="{6B4DAE2E-ABB5-4891-A5F2-B592F7C60FD8}" dt="2023-10-30T16:31:05.796" v="4627" actId="20577"/>
          <ac:spMkLst>
            <pc:docMk/>
            <pc:sldMk cId="56477990" sldId="257"/>
            <ac:spMk id="174" creationId="{9C7CF895-E667-919F-78C6-1C4D5EB2EB93}"/>
          </ac:spMkLst>
        </pc:spChg>
        <pc:spChg chg="mod">
          <ac:chgData name="Rafael Barbosa" userId="e85c8a03f9c5b7e8" providerId="LiveId" clId="{6B4DAE2E-ABB5-4891-A5F2-B592F7C60FD8}" dt="2023-10-30T16:20:11.362" v="4276"/>
          <ac:spMkLst>
            <pc:docMk/>
            <pc:sldMk cId="56477990" sldId="257"/>
            <ac:spMk id="176" creationId="{9A05AFA8-ECB2-8E21-D2C6-68CD94C59ED6}"/>
          </ac:spMkLst>
        </pc:spChg>
        <pc:spChg chg="mod">
          <ac:chgData name="Rafael Barbosa" userId="e85c8a03f9c5b7e8" providerId="LiveId" clId="{6B4DAE2E-ABB5-4891-A5F2-B592F7C60FD8}" dt="2023-10-30T16:20:11.362" v="4276"/>
          <ac:spMkLst>
            <pc:docMk/>
            <pc:sldMk cId="56477990" sldId="257"/>
            <ac:spMk id="177" creationId="{D46CE727-0F15-EA27-D546-6FE27D668F4E}"/>
          </ac:spMkLst>
        </pc:spChg>
        <pc:spChg chg="mod">
          <ac:chgData name="Rafael Barbosa" userId="e85c8a03f9c5b7e8" providerId="LiveId" clId="{6B4DAE2E-ABB5-4891-A5F2-B592F7C60FD8}" dt="2023-10-30T16:20:11.362" v="4276"/>
          <ac:spMkLst>
            <pc:docMk/>
            <pc:sldMk cId="56477990" sldId="257"/>
            <ac:spMk id="179" creationId="{741622F2-F87E-3356-5B9C-0DB0E17D3745}"/>
          </ac:spMkLst>
        </pc:spChg>
        <pc:spChg chg="mod">
          <ac:chgData name="Rafael Barbosa" userId="e85c8a03f9c5b7e8" providerId="LiveId" clId="{6B4DAE2E-ABB5-4891-A5F2-B592F7C60FD8}" dt="2023-10-30T16:20:11.362" v="4276"/>
          <ac:spMkLst>
            <pc:docMk/>
            <pc:sldMk cId="56477990" sldId="257"/>
            <ac:spMk id="180" creationId="{E70886CE-4749-0107-C667-79D695F4EF71}"/>
          </ac:spMkLst>
        </pc:spChg>
        <pc:spChg chg="mod">
          <ac:chgData name="Rafael Barbosa" userId="e85c8a03f9c5b7e8" providerId="LiveId" clId="{6B4DAE2E-ABB5-4891-A5F2-B592F7C60FD8}" dt="2023-10-30T16:20:11.362" v="4276"/>
          <ac:spMkLst>
            <pc:docMk/>
            <pc:sldMk cId="56477990" sldId="257"/>
            <ac:spMk id="182" creationId="{4FB9A6B0-B0C6-F784-0CD8-E01ADDD3ED4D}"/>
          </ac:spMkLst>
        </pc:spChg>
        <pc:spChg chg="mod">
          <ac:chgData name="Rafael Barbosa" userId="e85c8a03f9c5b7e8" providerId="LiveId" clId="{6B4DAE2E-ABB5-4891-A5F2-B592F7C60FD8}" dt="2023-10-30T16:20:11.362" v="4276"/>
          <ac:spMkLst>
            <pc:docMk/>
            <pc:sldMk cId="56477990" sldId="257"/>
            <ac:spMk id="183" creationId="{A1BC5C96-5135-A4C2-51AE-117FF5F6D488}"/>
          </ac:spMkLst>
        </pc:spChg>
        <pc:spChg chg="mod ord">
          <ac:chgData name="Rafael Barbosa" userId="e85c8a03f9c5b7e8" providerId="LiveId" clId="{6B4DAE2E-ABB5-4891-A5F2-B592F7C60FD8}" dt="2023-10-30T16:33:51.533" v="4860" actId="167"/>
          <ac:spMkLst>
            <pc:docMk/>
            <pc:sldMk cId="56477990" sldId="257"/>
            <ac:spMk id="185" creationId="{0F2F8A2F-C73D-486B-B2D9-6994651F2BDC}"/>
          </ac:spMkLst>
        </pc:spChg>
        <pc:spChg chg="mod ord">
          <ac:chgData name="Rafael Barbosa" userId="e85c8a03f9c5b7e8" providerId="LiveId" clId="{6B4DAE2E-ABB5-4891-A5F2-B592F7C60FD8}" dt="2023-10-30T16:33:45.024" v="4858" actId="167"/>
          <ac:spMkLst>
            <pc:docMk/>
            <pc:sldMk cId="56477990" sldId="257"/>
            <ac:spMk id="186" creationId="{B39A4A06-9485-F028-4ABC-04D26DD3B615}"/>
          </ac:spMkLst>
        </pc:spChg>
        <pc:spChg chg="mod">
          <ac:chgData name="Rafael Barbosa" userId="e85c8a03f9c5b7e8" providerId="LiveId" clId="{6B4DAE2E-ABB5-4891-A5F2-B592F7C60FD8}" dt="2023-10-30T16:20:11.362" v="4276"/>
          <ac:spMkLst>
            <pc:docMk/>
            <pc:sldMk cId="56477990" sldId="257"/>
            <ac:spMk id="188" creationId="{A062A76B-03A7-EAAE-3330-41559F8214B5}"/>
          </ac:spMkLst>
        </pc:spChg>
        <pc:spChg chg="mod">
          <ac:chgData name="Rafael Barbosa" userId="e85c8a03f9c5b7e8" providerId="LiveId" clId="{6B4DAE2E-ABB5-4891-A5F2-B592F7C60FD8}" dt="2023-10-30T16:20:11.362" v="4276"/>
          <ac:spMkLst>
            <pc:docMk/>
            <pc:sldMk cId="56477990" sldId="257"/>
            <ac:spMk id="189" creationId="{C35E00C7-6F0E-FF6F-3EDF-12232E2DB6C8}"/>
          </ac:spMkLst>
        </pc:spChg>
        <pc:spChg chg="mod ord">
          <ac:chgData name="Rafael Barbosa" userId="e85c8a03f9c5b7e8" providerId="LiveId" clId="{6B4DAE2E-ABB5-4891-A5F2-B592F7C60FD8}" dt="2023-10-30T16:32:39.844" v="4693" actId="167"/>
          <ac:spMkLst>
            <pc:docMk/>
            <pc:sldMk cId="56477990" sldId="257"/>
            <ac:spMk id="191" creationId="{B2EF6F69-4E48-80C5-7808-25C474835A83}"/>
          </ac:spMkLst>
        </pc:spChg>
        <pc:spChg chg="mod ord">
          <ac:chgData name="Rafael Barbosa" userId="e85c8a03f9c5b7e8" providerId="LiveId" clId="{6B4DAE2E-ABB5-4891-A5F2-B592F7C60FD8}" dt="2023-10-30T16:32:21.672" v="4690" actId="167"/>
          <ac:spMkLst>
            <pc:docMk/>
            <pc:sldMk cId="56477990" sldId="257"/>
            <ac:spMk id="192" creationId="{4E6C858B-1CF9-F8F6-FEDA-1F3F69EE4E46}"/>
          </ac:spMkLst>
        </pc:spChg>
        <pc:spChg chg="mod">
          <ac:chgData name="Rafael Barbosa" userId="e85c8a03f9c5b7e8" providerId="LiveId" clId="{6B4DAE2E-ABB5-4891-A5F2-B592F7C60FD8}" dt="2023-10-30T16:33:53.660" v="4861"/>
          <ac:spMkLst>
            <pc:docMk/>
            <pc:sldMk cId="56477990" sldId="257"/>
            <ac:spMk id="194" creationId="{049A09D6-4248-2591-A8F6-A92619B02881}"/>
          </ac:spMkLst>
        </pc:spChg>
        <pc:spChg chg="mod">
          <ac:chgData name="Rafael Barbosa" userId="e85c8a03f9c5b7e8" providerId="LiveId" clId="{6B4DAE2E-ABB5-4891-A5F2-B592F7C60FD8}" dt="2023-10-30T16:33:53.660" v="4861"/>
          <ac:spMkLst>
            <pc:docMk/>
            <pc:sldMk cId="56477990" sldId="257"/>
            <ac:spMk id="195" creationId="{C1EBA0F0-C63D-3978-51C6-821E43B3B3D4}"/>
          </ac:spMkLst>
        </pc:spChg>
        <pc:spChg chg="mod">
          <ac:chgData name="Rafael Barbosa" userId="e85c8a03f9c5b7e8" providerId="LiveId" clId="{6B4DAE2E-ABB5-4891-A5F2-B592F7C60FD8}" dt="2023-10-30T16:34:13.562" v="4865"/>
          <ac:spMkLst>
            <pc:docMk/>
            <pc:sldMk cId="56477990" sldId="257"/>
            <ac:spMk id="197" creationId="{D92919A2-2374-3574-1604-CA777B4A017D}"/>
          </ac:spMkLst>
        </pc:spChg>
        <pc:spChg chg="mod">
          <ac:chgData name="Rafael Barbosa" userId="e85c8a03f9c5b7e8" providerId="LiveId" clId="{6B4DAE2E-ABB5-4891-A5F2-B592F7C60FD8}" dt="2023-10-30T16:34:13.562" v="4865"/>
          <ac:spMkLst>
            <pc:docMk/>
            <pc:sldMk cId="56477990" sldId="257"/>
            <ac:spMk id="198" creationId="{EB64788C-1759-CB28-FF50-4F7EA825006C}"/>
          </ac:spMkLst>
        </pc:spChg>
        <pc:spChg chg="mod ord">
          <ac:chgData name="Rafael Barbosa" userId="e85c8a03f9c5b7e8" providerId="LiveId" clId="{6B4DAE2E-ABB5-4891-A5F2-B592F7C60FD8}" dt="2023-10-30T16:34:34.903" v="4873" actId="167"/>
          <ac:spMkLst>
            <pc:docMk/>
            <pc:sldMk cId="56477990" sldId="257"/>
            <ac:spMk id="200" creationId="{37BC89FB-3517-6DD6-652C-16F412193D11}"/>
          </ac:spMkLst>
        </pc:spChg>
        <pc:spChg chg="mod ord">
          <ac:chgData name="Rafael Barbosa" userId="e85c8a03f9c5b7e8" providerId="LiveId" clId="{6B4DAE2E-ABB5-4891-A5F2-B592F7C60FD8}" dt="2023-10-30T16:34:29.516" v="4871" actId="167"/>
          <ac:spMkLst>
            <pc:docMk/>
            <pc:sldMk cId="56477990" sldId="257"/>
            <ac:spMk id="201" creationId="{87D5B22A-741F-74C0-EDC4-24360AE30965}"/>
          </ac:spMkLst>
        </pc:spChg>
        <pc:spChg chg="add mod">
          <ac:chgData name="Rafael Barbosa" userId="e85c8a03f9c5b7e8" providerId="LiveId" clId="{6B4DAE2E-ABB5-4891-A5F2-B592F7C60FD8}" dt="2023-10-30T17:42:58.162" v="7986" actId="1036"/>
          <ac:spMkLst>
            <pc:docMk/>
            <pc:sldMk cId="56477990" sldId="257"/>
            <ac:spMk id="208" creationId="{664FCEEA-DE8C-388A-062F-A3CA20445367}"/>
          </ac:spMkLst>
        </pc:spChg>
        <pc:grpChg chg="add del mod">
          <ac:chgData name="Rafael Barbosa" userId="e85c8a03f9c5b7e8" providerId="LiveId" clId="{6B4DAE2E-ABB5-4891-A5F2-B592F7C60FD8}" dt="2023-10-30T14:47:41.722" v="4275" actId="478"/>
          <ac:grpSpMkLst>
            <pc:docMk/>
            <pc:sldMk cId="56477990" sldId="257"/>
            <ac:grpSpMk id="2" creationId="{97936151-7D46-41B8-4273-5446806F702D}"/>
          </ac:grpSpMkLst>
        </pc:grpChg>
        <pc:grpChg chg="add del mod">
          <ac:chgData name="Rafael Barbosa" userId="e85c8a03f9c5b7e8" providerId="LiveId" clId="{6B4DAE2E-ABB5-4891-A5F2-B592F7C60FD8}" dt="2023-10-30T14:47:38.507" v="4274" actId="478"/>
          <ac:grpSpMkLst>
            <pc:docMk/>
            <pc:sldMk cId="56477990" sldId="257"/>
            <ac:grpSpMk id="7" creationId="{71950F71-0954-89B5-6478-97F505DD9AE6}"/>
          </ac:grpSpMkLst>
        </pc:grpChg>
        <pc:grpChg chg="add del mod">
          <ac:chgData name="Rafael Barbosa" userId="e85c8a03f9c5b7e8" providerId="LiveId" clId="{6B4DAE2E-ABB5-4891-A5F2-B592F7C60FD8}" dt="2023-10-30T14:47:38.507" v="4274" actId="478"/>
          <ac:grpSpMkLst>
            <pc:docMk/>
            <pc:sldMk cId="56477990" sldId="257"/>
            <ac:grpSpMk id="10" creationId="{F94C108D-61B4-AAC7-F93F-24C83A4A822A}"/>
          </ac:grpSpMkLst>
        </pc:grpChg>
        <pc:grpChg chg="add del mod">
          <ac:chgData name="Rafael Barbosa" userId="e85c8a03f9c5b7e8" providerId="LiveId" clId="{6B4DAE2E-ABB5-4891-A5F2-B592F7C60FD8}" dt="2023-10-30T14:47:38.507" v="4274" actId="478"/>
          <ac:grpSpMkLst>
            <pc:docMk/>
            <pc:sldMk cId="56477990" sldId="257"/>
            <ac:grpSpMk id="13" creationId="{AE280D6D-2446-98FD-1B07-3B7F515A6E1F}"/>
          </ac:grpSpMkLst>
        </pc:grpChg>
        <pc:grpChg chg="del">
          <ac:chgData name="Rafael Barbosa" userId="e85c8a03f9c5b7e8" providerId="LiveId" clId="{6B4DAE2E-ABB5-4891-A5F2-B592F7C60FD8}" dt="2023-10-30T14:46:08.210" v="4269" actId="478"/>
          <ac:grpSpMkLst>
            <pc:docMk/>
            <pc:sldMk cId="56477990" sldId="257"/>
            <ac:grpSpMk id="19" creationId="{9C488F93-23A2-8F0C-113B-5BDBAC007A43}"/>
          </ac:grpSpMkLst>
        </pc:grpChg>
        <pc:grpChg chg="del">
          <ac:chgData name="Rafael Barbosa" userId="e85c8a03f9c5b7e8" providerId="LiveId" clId="{6B4DAE2E-ABB5-4891-A5F2-B592F7C60FD8}" dt="2023-10-30T14:46:08.210" v="4269" actId="478"/>
          <ac:grpSpMkLst>
            <pc:docMk/>
            <pc:sldMk cId="56477990" sldId="257"/>
            <ac:grpSpMk id="20" creationId="{16FB095F-7D59-8149-C454-DCA1A618B3A1}"/>
          </ac:grpSpMkLst>
        </pc:grpChg>
        <pc:grpChg chg="del">
          <ac:chgData name="Rafael Barbosa" userId="e85c8a03f9c5b7e8" providerId="LiveId" clId="{6B4DAE2E-ABB5-4891-A5F2-B592F7C60FD8}" dt="2023-10-30T14:46:08.210" v="4269" actId="478"/>
          <ac:grpSpMkLst>
            <pc:docMk/>
            <pc:sldMk cId="56477990" sldId="257"/>
            <ac:grpSpMk id="23" creationId="{23CAABD9-EA6B-434B-75C4-93EF051F9055}"/>
          </ac:grpSpMkLst>
        </pc:grpChg>
        <pc:grpChg chg="del">
          <ac:chgData name="Rafael Barbosa" userId="e85c8a03f9c5b7e8" providerId="LiveId" clId="{6B4DAE2E-ABB5-4891-A5F2-B592F7C60FD8}" dt="2023-10-30T14:46:08.210" v="4269" actId="478"/>
          <ac:grpSpMkLst>
            <pc:docMk/>
            <pc:sldMk cId="56477990" sldId="257"/>
            <ac:grpSpMk id="26" creationId="{1500DBC9-63D2-9E9E-AD1E-153F3F62A994}"/>
          </ac:grpSpMkLst>
        </pc:grpChg>
        <pc:grpChg chg="del">
          <ac:chgData name="Rafael Barbosa" userId="e85c8a03f9c5b7e8" providerId="LiveId" clId="{6B4DAE2E-ABB5-4891-A5F2-B592F7C60FD8}" dt="2023-10-30T14:46:08.210" v="4269" actId="478"/>
          <ac:grpSpMkLst>
            <pc:docMk/>
            <pc:sldMk cId="56477990" sldId="257"/>
            <ac:grpSpMk id="29" creationId="{205073FB-32B0-2BFA-1533-C08F52673FB3}"/>
          </ac:grpSpMkLst>
        </pc:grpChg>
        <pc:grpChg chg="del">
          <ac:chgData name="Rafael Barbosa" userId="e85c8a03f9c5b7e8" providerId="LiveId" clId="{6B4DAE2E-ABB5-4891-A5F2-B592F7C60FD8}" dt="2023-10-30T14:46:08.210" v="4269" actId="478"/>
          <ac:grpSpMkLst>
            <pc:docMk/>
            <pc:sldMk cId="56477990" sldId="257"/>
            <ac:grpSpMk id="32" creationId="{514779FC-F030-DAC9-122D-C697C7F9BEA6}"/>
          </ac:grpSpMkLst>
        </pc:grpChg>
        <pc:grpChg chg="del">
          <ac:chgData name="Rafael Barbosa" userId="e85c8a03f9c5b7e8" providerId="LiveId" clId="{6B4DAE2E-ABB5-4891-A5F2-B592F7C60FD8}" dt="2023-10-30T14:46:08.210" v="4269" actId="478"/>
          <ac:grpSpMkLst>
            <pc:docMk/>
            <pc:sldMk cId="56477990" sldId="257"/>
            <ac:grpSpMk id="35" creationId="{7F1A51CD-DA00-2EAF-B7F5-C1F8851D8704}"/>
          </ac:grpSpMkLst>
        </pc:grpChg>
        <pc:grpChg chg="add del mod">
          <ac:chgData name="Rafael Barbosa" userId="e85c8a03f9c5b7e8" providerId="LiveId" clId="{6B4DAE2E-ABB5-4891-A5F2-B592F7C60FD8}" dt="2023-10-30T14:47:38.507" v="4274" actId="478"/>
          <ac:grpSpMkLst>
            <pc:docMk/>
            <pc:sldMk cId="56477990" sldId="257"/>
            <ac:grpSpMk id="38" creationId="{922CED09-F9A7-5D6B-9943-96A6355F3B92}"/>
          </ac:grpSpMkLst>
        </pc:grpChg>
        <pc:grpChg chg="add del">
          <ac:chgData name="Rafael Barbosa" userId="e85c8a03f9c5b7e8" providerId="LiveId" clId="{6B4DAE2E-ABB5-4891-A5F2-B592F7C60FD8}" dt="2023-10-30T14:46:08.210" v="4269" actId="478"/>
          <ac:grpSpMkLst>
            <pc:docMk/>
            <pc:sldMk cId="56477990" sldId="257"/>
            <ac:grpSpMk id="41" creationId="{B0E24EA7-C6F3-1926-7A63-80AFEF50C339}"/>
          </ac:grpSpMkLst>
        </pc:grpChg>
        <pc:grpChg chg="add del mod">
          <ac:chgData name="Rafael Barbosa" userId="e85c8a03f9c5b7e8" providerId="LiveId" clId="{6B4DAE2E-ABB5-4891-A5F2-B592F7C60FD8}" dt="2023-10-30T14:47:38.507" v="4274" actId="478"/>
          <ac:grpSpMkLst>
            <pc:docMk/>
            <pc:sldMk cId="56477990" sldId="257"/>
            <ac:grpSpMk id="44" creationId="{45E1D072-95E0-5DDA-116B-30BF1AE16BAE}"/>
          </ac:grpSpMkLst>
        </pc:grpChg>
        <pc:grpChg chg="del">
          <ac:chgData name="Rafael Barbosa" userId="e85c8a03f9c5b7e8" providerId="LiveId" clId="{6B4DAE2E-ABB5-4891-A5F2-B592F7C60FD8}" dt="2023-10-27T16:52:26.926" v="2" actId="478"/>
          <ac:grpSpMkLst>
            <pc:docMk/>
            <pc:sldMk cId="56477990" sldId="257"/>
            <ac:grpSpMk id="44" creationId="{475D3D81-3F21-8B39-E280-5A6EAB9E8B15}"/>
          </ac:grpSpMkLst>
        </pc:grpChg>
        <pc:grpChg chg="del">
          <ac:chgData name="Rafael Barbosa" userId="e85c8a03f9c5b7e8" providerId="LiveId" clId="{6B4DAE2E-ABB5-4891-A5F2-B592F7C60FD8}" dt="2023-10-30T14:46:08.210" v="4269" actId="478"/>
          <ac:grpSpMkLst>
            <pc:docMk/>
            <pc:sldMk cId="56477990" sldId="257"/>
            <ac:grpSpMk id="47" creationId="{5415FAC9-1837-7276-D155-1F729A1791F7}"/>
          </ac:grpSpMkLst>
        </pc:grpChg>
        <pc:grpChg chg="add del mod">
          <ac:chgData name="Rafael Barbosa" userId="e85c8a03f9c5b7e8" providerId="LiveId" clId="{6B4DAE2E-ABB5-4891-A5F2-B592F7C60FD8}" dt="2023-10-30T14:47:38.507" v="4274" actId="478"/>
          <ac:grpSpMkLst>
            <pc:docMk/>
            <pc:sldMk cId="56477990" sldId="257"/>
            <ac:grpSpMk id="50" creationId="{39662252-A8B1-DD28-DE7E-D9C3771D9305}"/>
          </ac:grpSpMkLst>
        </pc:grpChg>
        <pc:grpChg chg="add del mod">
          <ac:chgData name="Rafael Barbosa" userId="e85c8a03f9c5b7e8" providerId="LiveId" clId="{6B4DAE2E-ABB5-4891-A5F2-B592F7C60FD8}" dt="2023-10-30T14:47:38.507" v="4274" actId="478"/>
          <ac:grpSpMkLst>
            <pc:docMk/>
            <pc:sldMk cId="56477990" sldId="257"/>
            <ac:grpSpMk id="53" creationId="{6FD63FA8-3EA8-BB3D-6010-46D8A3516CBC}"/>
          </ac:grpSpMkLst>
        </pc:grpChg>
        <pc:grpChg chg="add del mod">
          <ac:chgData name="Rafael Barbosa" userId="e85c8a03f9c5b7e8" providerId="LiveId" clId="{6B4DAE2E-ABB5-4891-A5F2-B592F7C60FD8}" dt="2023-10-30T14:47:38.507" v="4274" actId="478"/>
          <ac:grpSpMkLst>
            <pc:docMk/>
            <pc:sldMk cId="56477990" sldId="257"/>
            <ac:grpSpMk id="56" creationId="{B3589B5D-D681-E313-F1DF-B14776B37C4A}"/>
          </ac:grpSpMkLst>
        </pc:grpChg>
        <pc:grpChg chg="add del mod">
          <ac:chgData name="Rafael Barbosa" userId="e85c8a03f9c5b7e8" providerId="LiveId" clId="{6B4DAE2E-ABB5-4891-A5F2-B592F7C60FD8}" dt="2023-10-30T14:47:38.507" v="4274" actId="478"/>
          <ac:grpSpMkLst>
            <pc:docMk/>
            <pc:sldMk cId="56477990" sldId="257"/>
            <ac:grpSpMk id="59" creationId="{7642CE0E-B943-9E38-5FBC-A76DB55B2179}"/>
          </ac:grpSpMkLst>
        </pc:grpChg>
        <pc:grpChg chg="add del mod">
          <ac:chgData name="Rafael Barbosa" userId="e85c8a03f9c5b7e8" providerId="LiveId" clId="{6B4DAE2E-ABB5-4891-A5F2-B592F7C60FD8}" dt="2023-10-30T14:47:38.507" v="4274" actId="478"/>
          <ac:grpSpMkLst>
            <pc:docMk/>
            <pc:sldMk cId="56477990" sldId="257"/>
            <ac:grpSpMk id="62" creationId="{F595945D-5F1A-143D-CDF5-7D3388EEADF2}"/>
          </ac:grpSpMkLst>
        </pc:grpChg>
        <pc:grpChg chg="add del mod">
          <ac:chgData name="Rafael Barbosa" userId="e85c8a03f9c5b7e8" providerId="LiveId" clId="{6B4DAE2E-ABB5-4891-A5F2-B592F7C60FD8}" dt="2023-10-30T14:47:38.507" v="4274" actId="478"/>
          <ac:grpSpMkLst>
            <pc:docMk/>
            <pc:sldMk cId="56477990" sldId="257"/>
            <ac:grpSpMk id="65" creationId="{EDB65038-225C-F4CB-32A3-BDA065C28F50}"/>
          </ac:grpSpMkLst>
        </pc:grpChg>
        <pc:grpChg chg="add del mod">
          <ac:chgData name="Rafael Barbosa" userId="e85c8a03f9c5b7e8" providerId="LiveId" clId="{6B4DAE2E-ABB5-4891-A5F2-B592F7C60FD8}" dt="2023-10-30T14:47:38.507" v="4274" actId="478"/>
          <ac:grpSpMkLst>
            <pc:docMk/>
            <pc:sldMk cId="56477990" sldId="257"/>
            <ac:grpSpMk id="68" creationId="{3E7A31D0-CB7C-67FF-1A18-D12E33D2A28F}"/>
          </ac:grpSpMkLst>
        </pc:grpChg>
        <pc:grpChg chg="add del mod">
          <ac:chgData name="Rafael Barbosa" userId="e85c8a03f9c5b7e8" providerId="LiveId" clId="{6B4DAE2E-ABB5-4891-A5F2-B592F7C60FD8}" dt="2023-10-30T14:47:38.507" v="4274" actId="478"/>
          <ac:grpSpMkLst>
            <pc:docMk/>
            <pc:sldMk cId="56477990" sldId="257"/>
            <ac:grpSpMk id="71" creationId="{4EC4068B-D103-B96B-E95F-A4192A5B7EF5}"/>
          </ac:grpSpMkLst>
        </pc:grpChg>
        <pc:grpChg chg="add del mod">
          <ac:chgData name="Rafael Barbosa" userId="e85c8a03f9c5b7e8" providerId="LiveId" clId="{6B4DAE2E-ABB5-4891-A5F2-B592F7C60FD8}" dt="2023-10-30T14:47:38.507" v="4274" actId="478"/>
          <ac:grpSpMkLst>
            <pc:docMk/>
            <pc:sldMk cId="56477990" sldId="257"/>
            <ac:grpSpMk id="74" creationId="{97ABDECD-869D-5946-1B50-38C4B02BC39C}"/>
          </ac:grpSpMkLst>
        </pc:grpChg>
        <pc:grpChg chg="add del mod">
          <ac:chgData name="Rafael Barbosa" userId="e85c8a03f9c5b7e8" providerId="LiveId" clId="{6B4DAE2E-ABB5-4891-A5F2-B592F7C60FD8}" dt="2023-10-30T14:47:41.722" v="4275" actId="478"/>
          <ac:grpSpMkLst>
            <pc:docMk/>
            <pc:sldMk cId="56477990" sldId="257"/>
            <ac:grpSpMk id="77" creationId="{3D0503C9-CC4F-A15B-4B23-329AA4C16C97}"/>
          </ac:grpSpMkLst>
        </pc:grpChg>
        <pc:grpChg chg="add del mod">
          <ac:chgData name="Rafael Barbosa" userId="e85c8a03f9c5b7e8" providerId="LiveId" clId="{6B4DAE2E-ABB5-4891-A5F2-B592F7C60FD8}" dt="2023-10-30T14:47:41.722" v="4275" actId="478"/>
          <ac:grpSpMkLst>
            <pc:docMk/>
            <pc:sldMk cId="56477990" sldId="257"/>
            <ac:grpSpMk id="80" creationId="{D3C7583F-423A-EA47-7E67-5432551828FE}"/>
          </ac:grpSpMkLst>
        </pc:grpChg>
        <pc:grpChg chg="add del mod">
          <ac:chgData name="Rafael Barbosa" userId="e85c8a03f9c5b7e8" providerId="LiveId" clId="{6B4DAE2E-ABB5-4891-A5F2-B592F7C60FD8}" dt="2023-10-30T14:47:41.722" v="4275" actId="478"/>
          <ac:grpSpMkLst>
            <pc:docMk/>
            <pc:sldMk cId="56477990" sldId="257"/>
            <ac:grpSpMk id="83" creationId="{B931D893-E2A7-ACC0-A511-11D4BE226861}"/>
          </ac:grpSpMkLst>
        </pc:grpChg>
        <pc:grpChg chg="add del mod">
          <ac:chgData name="Rafael Barbosa" userId="e85c8a03f9c5b7e8" providerId="LiveId" clId="{6B4DAE2E-ABB5-4891-A5F2-B592F7C60FD8}" dt="2023-10-30T14:47:41.722" v="4275" actId="478"/>
          <ac:grpSpMkLst>
            <pc:docMk/>
            <pc:sldMk cId="56477990" sldId="257"/>
            <ac:grpSpMk id="87" creationId="{12FE2DDB-84C3-0E1C-2EF9-9498C44E0024}"/>
          </ac:grpSpMkLst>
        </pc:grpChg>
        <pc:grpChg chg="add del mod">
          <ac:chgData name="Rafael Barbosa" userId="e85c8a03f9c5b7e8" providerId="LiveId" clId="{6B4DAE2E-ABB5-4891-A5F2-B592F7C60FD8}" dt="2023-10-30T14:47:41.722" v="4275" actId="478"/>
          <ac:grpSpMkLst>
            <pc:docMk/>
            <pc:sldMk cId="56477990" sldId="257"/>
            <ac:grpSpMk id="90" creationId="{300D169D-1272-A2DE-C196-048FB121F772}"/>
          </ac:grpSpMkLst>
        </pc:grpChg>
        <pc:grpChg chg="add mod">
          <ac:chgData name="Rafael Barbosa" userId="e85c8a03f9c5b7e8" providerId="LiveId" clId="{6B4DAE2E-ABB5-4891-A5F2-B592F7C60FD8}" dt="2023-10-30T16:31:38.872" v="4670" actId="1038"/>
          <ac:grpSpMkLst>
            <pc:docMk/>
            <pc:sldMk cId="56477990" sldId="257"/>
            <ac:grpSpMk id="93" creationId="{55AD6EE2-0273-A0E2-D478-16289FE8500C}"/>
          </ac:grpSpMkLst>
        </pc:grpChg>
        <pc:grpChg chg="add mod">
          <ac:chgData name="Rafael Barbosa" userId="e85c8a03f9c5b7e8" providerId="LiveId" clId="{6B4DAE2E-ABB5-4891-A5F2-B592F7C60FD8}" dt="2023-10-30T16:31:38.872" v="4670" actId="1038"/>
          <ac:grpSpMkLst>
            <pc:docMk/>
            <pc:sldMk cId="56477990" sldId="257"/>
            <ac:grpSpMk id="96" creationId="{C9D74DDF-EBB3-9F67-63A2-631DA48F45AD}"/>
          </ac:grpSpMkLst>
        </pc:grpChg>
        <pc:grpChg chg="add mod">
          <ac:chgData name="Rafael Barbosa" userId="e85c8a03f9c5b7e8" providerId="LiveId" clId="{6B4DAE2E-ABB5-4891-A5F2-B592F7C60FD8}" dt="2023-10-30T16:31:38.872" v="4670" actId="1038"/>
          <ac:grpSpMkLst>
            <pc:docMk/>
            <pc:sldMk cId="56477990" sldId="257"/>
            <ac:grpSpMk id="99" creationId="{8221F432-E530-1FAC-6985-05AB79EFC606}"/>
          </ac:grpSpMkLst>
        </pc:grpChg>
        <pc:grpChg chg="add mod">
          <ac:chgData name="Rafael Barbosa" userId="e85c8a03f9c5b7e8" providerId="LiveId" clId="{6B4DAE2E-ABB5-4891-A5F2-B592F7C60FD8}" dt="2023-10-30T16:31:38.872" v="4670" actId="1038"/>
          <ac:grpSpMkLst>
            <pc:docMk/>
            <pc:sldMk cId="56477990" sldId="257"/>
            <ac:grpSpMk id="102" creationId="{95D539FE-9D81-B9D7-7640-DFD351788D52}"/>
          </ac:grpSpMkLst>
        </pc:grpChg>
        <pc:grpChg chg="add mod">
          <ac:chgData name="Rafael Barbosa" userId="e85c8a03f9c5b7e8" providerId="LiveId" clId="{6B4DAE2E-ABB5-4891-A5F2-B592F7C60FD8}" dt="2023-10-30T16:27:12.929" v="4289" actId="1037"/>
          <ac:grpSpMkLst>
            <pc:docMk/>
            <pc:sldMk cId="56477990" sldId="257"/>
            <ac:grpSpMk id="106" creationId="{9F8F6C41-A7CD-DE95-81D7-5797EE0377A1}"/>
          </ac:grpSpMkLst>
        </pc:grpChg>
        <pc:grpChg chg="add mod">
          <ac:chgData name="Rafael Barbosa" userId="e85c8a03f9c5b7e8" providerId="LiveId" clId="{6B4DAE2E-ABB5-4891-A5F2-B592F7C60FD8}" dt="2023-10-30T16:27:12.929" v="4289" actId="1037"/>
          <ac:grpSpMkLst>
            <pc:docMk/>
            <pc:sldMk cId="56477990" sldId="257"/>
            <ac:grpSpMk id="109" creationId="{9DDA828C-9BE3-AFAA-2917-CCD1DC168CB2}"/>
          </ac:grpSpMkLst>
        </pc:grpChg>
        <pc:grpChg chg="add mod">
          <ac:chgData name="Rafael Barbosa" userId="e85c8a03f9c5b7e8" providerId="LiveId" clId="{6B4DAE2E-ABB5-4891-A5F2-B592F7C60FD8}" dt="2023-10-30T16:27:12.929" v="4289" actId="1037"/>
          <ac:grpSpMkLst>
            <pc:docMk/>
            <pc:sldMk cId="56477990" sldId="257"/>
            <ac:grpSpMk id="112" creationId="{D62713B0-ADDB-7318-C54B-2378E49FB8BD}"/>
          </ac:grpSpMkLst>
        </pc:grpChg>
        <pc:grpChg chg="add mod">
          <ac:chgData name="Rafael Barbosa" userId="e85c8a03f9c5b7e8" providerId="LiveId" clId="{6B4DAE2E-ABB5-4891-A5F2-B592F7C60FD8}" dt="2023-10-30T16:27:12.929" v="4289" actId="1037"/>
          <ac:grpSpMkLst>
            <pc:docMk/>
            <pc:sldMk cId="56477990" sldId="257"/>
            <ac:grpSpMk id="115" creationId="{BCEA2C65-A8A8-CD64-04E8-F3824D46C23A}"/>
          </ac:grpSpMkLst>
        </pc:grpChg>
        <pc:grpChg chg="add mod">
          <ac:chgData name="Rafael Barbosa" userId="e85c8a03f9c5b7e8" providerId="LiveId" clId="{6B4DAE2E-ABB5-4891-A5F2-B592F7C60FD8}" dt="2023-10-30T16:27:12.929" v="4289" actId="1037"/>
          <ac:grpSpMkLst>
            <pc:docMk/>
            <pc:sldMk cId="56477990" sldId="257"/>
            <ac:grpSpMk id="118" creationId="{07B4AEEB-64B8-E4D2-F764-FEF59A00203F}"/>
          </ac:grpSpMkLst>
        </pc:grpChg>
        <pc:grpChg chg="add mod">
          <ac:chgData name="Rafael Barbosa" userId="e85c8a03f9c5b7e8" providerId="LiveId" clId="{6B4DAE2E-ABB5-4891-A5F2-B592F7C60FD8}" dt="2023-10-30T16:27:12.929" v="4289" actId="1037"/>
          <ac:grpSpMkLst>
            <pc:docMk/>
            <pc:sldMk cId="56477990" sldId="257"/>
            <ac:grpSpMk id="121" creationId="{4AB042E4-DDFA-8810-B22C-D87EF1CCC354}"/>
          </ac:grpSpMkLst>
        </pc:grpChg>
        <pc:grpChg chg="add mod">
          <ac:chgData name="Rafael Barbosa" userId="e85c8a03f9c5b7e8" providerId="LiveId" clId="{6B4DAE2E-ABB5-4891-A5F2-B592F7C60FD8}" dt="2023-10-30T16:27:12.929" v="4289" actId="1037"/>
          <ac:grpSpMkLst>
            <pc:docMk/>
            <pc:sldMk cId="56477990" sldId="257"/>
            <ac:grpSpMk id="124" creationId="{E3C787AF-47DD-630E-6FEC-DC41B73B209C}"/>
          </ac:grpSpMkLst>
        </pc:grpChg>
        <pc:grpChg chg="add mod">
          <ac:chgData name="Rafael Barbosa" userId="e85c8a03f9c5b7e8" providerId="LiveId" clId="{6B4DAE2E-ABB5-4891-A5F2-B592F7C60FD8}" dt="2023-10-30T16:27:12.929" v="4289" actId="1037"/>
          <ac:grpSpMkLst>
            <pc:docMk/>
            <pc:sldMk cId="56477990" sldId="257"/>
            <ac:grpSpMk id="127" creationId="{A9036947-EF85-0630-9D51-50EBBD7BE672}"/>
          </ac:grpSpMkLst>
        </pc:grpChg>
        <pc:grpChg chg="add mod">
          <ac:chgData name="Rafael Barbosa" userId="e85c8a03f9c5b7e8" providerId="LiveId" clId="{6B4DAE2E-ABB5-4891-A5F2-B592F7C60FD8}" dt="2023-10-30T16:27:12.929" v="4289" actId="1037"/>
          <ac:grpSpMkLst>
            <pc:docMk/>
            <pc:sldMk cId="56477990" sldId="257"/>
            <ac:grpSpMk id="130" creationId="{B8E56239-EEFB-AC2D-49F7-F6A5143BECA7}"/>
          </ac:grpSpMkLst>
        </pc:grpChg>
        <pc:grpChg chg="add mod">
          <ac:chgData name="Rafael Barbosa" userId="e85c8a03f9c5b7e8" providerId="LiveId" clId="{6B4DAE2E-ABB5-4891-A5F2-B592F7C60FD8}" dt="2023-10-30T16:27:12.929" v="4289" actId="1037"/>
          <ac:grpSpMkLst>
            <pc:docMk/>
            <pc:sldMk cId="56477990" sldId="257"/>
            <ac:grpSpMk id="133" creationId="{05ECF571-8721-E13B-7EBB-B9907C89A714}"/>
          </ac:grpSpMkLst>
        </pc:grpChg>
        <pc:grpChg chg="add mod">
          <ac:chgData name="Rafael Barbosa" userId="e85c8a03f9c5b7e8" providerId="LiveId" clId="{6B4DAE2E-ABB5-4891-A5F2-B592F7C60FD8}" dt="2023-10-30T16:27:12.929" v="4289" actId="1037"/>
          <ac:grpSpMkLst>
            <pc:docMk/>
            <pc:sldMk cId="56477990" sldId="257"/>
            <ac:grpSpMk id="136" creationId="{4DCA1FF0-B7D3-5586-F26A-0620F8A9A362}"/>
          </ac:grpSpMkLst>
        </pc:grpChg>
        <pc:grpChg chg="add mod">
          <ac:chgData name="Rafael Barbosa" userId="e85c8a03f9c5b7e8" providerId="LiveId" clId="{6B4DAE2E-ABB5-4891-A5F2-B592F7C60FD8}" dt="2023-10-30T16:27:12.929" v="4289" actId="1037"/>
          <ac:grpSpMkLst>
            <pc:docMk/>
            <pc:sldMk cId="56477990" sldId="257"/>
            <ac:grpSpMk id="139" creationId="{C39E356D-6C85-0229-B5ED-8F0BF43151D4}"/>
          </ac:grpSpMkLst>
        </pc:grpChg>
        <pc:grpChg chg="add mod">
          <ac:chgData name="Rafael Barbosa" userId="e85c8a03f9c5b7e8" providerId="LiveId" clId="{6B4DAE2E-ABB5-4891-A5F2-B592F7C60FD8}" dt="2023-10-30T16:27:12.929" v="4289" actId="1037"/>
          <ac:grpSpMkLst>
            <pc:docMk/>
            <pc:sldMk cId="56477990" sldId="257"/>
            <ac:grpSpMk id="142" creationId="{11684FD2-A888-879F-AB0B-6EE7E5EC456D}"/>
          </ac:grpSpMkLst>
        </pc:grpChg>
        <pc:grpChg chg="add mod">
          <ac:chgData name="Rafael Barbosa" userId="e85c8a03f9c5b7e8" providerId="LiveId" clId="{6B4DAE2E-ABB5-4891-A5F2-B592F7C60FD8}" dt="2023-10-30T16:27:12.929" v="4289" actId="1037"/>
          <ac:grpSpMkLst>
            <pc:docMk/>
            <pc:sldMk cId="56477990" sldId="257"/>
            <ac:grpSpMk id="145" creationId="{FB032CAC-1EA0-C21C-8DEB-4DF7836BA238}"/>
          </ac:grpSpMkLst>
        </pc:grpChg>
        <pc:grpChg chg="add mod">
          <ac:chgData name="Rafael Barbosa" userId="e85c8a03f9c5b7e8" providerId="LiveId" clId="{6B4DAE2E-ABB5-4891-A5F2-B592F7C60FD8}" dt="2023-10-30T16:27:12.929" v="4289" actId="1037"/>
          <ac:grpSpMkLst>
            <pc:docMk/>
            <pc:sldMk cId="56477990" sldId="257"/>
            <ac:grpSpMk id="148" creationId="{F7D610E9-BA49-93B6-B848-DE5F9090592A}"/>
          </ac:grpSpMkLst>
        </pc:grpChg>
        <pc:grpChg chg="add mod">
          <ac:chgData name="Rafael Barbosa" userId="e85c8a03f9c5b7e8" providerId="LiveId" clId="{6B4DAE2E-ABB5-4891-A5F2-B592F7C60FD8}" dt="2023-10-30T16:27:12.929" v="4289" actId="1037"/>
          <ac:grpSpMkLst>
            <pc:docMk/>
            <pc:sldMk cId="56477990" sldId="257"/>
            <ac:grpSpMk id="151" creationId="{95CCBA8A-9560-FB92-E8E8-3760B9F368F9}"/>
          </ac:grpSpMkLst>
        </pc:grpChg>
        <pc:grpChg chg="add mod">
          <ac:chgData name="Rafael Barbosa" userId="e85c8a03f9c5b7e8" providerId="LiveId" clId="{6B4DAE2E-ABB5-4891-A5F2-B592F7C60FD8}" dt="2023-10-30T16:27:12.929" v="4289" actId="1037"/>
          <ac:grpSpMkLst>
            <pc:docMk/>
            <pc:sldMk cId="56477990" sldId="257"/>
            <ac:grpSpMk id="154" creationId="{7E242363-70D4-3186-85C2-DB64800D9DE5}"/>
          </ac:grpSpMkLst>
        </pc:grpChg>
        <pc:grpChg chg="add mod">
          <ac:chgData name="Rafael Barbosa" userId="e85c8a03f9c5b7e8" providerId="LiveId" clId="{6B4DAE2E-ABB5-4891-A5F2-B592F7C60FD8}" dt="2023-10-30T16:27:12.929" v="4289" actId="1037"/>
          <ac:grpSpMkLst>
            <pc:docMk/>
            <pc:sldMk cId="56477990" sldId="257"/>
            <ac:grpSpMk id="157" creationId="{1E2FD651-A693-D5F7-0C36-28C83C08E732}"/>
          </ac:grpSpMkLst>
        </pc:grpChg>
        <pc:grpChg chg="add mod">
          <ac:chgData name="Rafael Barbosa" userId="e85c8a03f9c5b7e8" providerId="LiveId" clId="{6B4DAE2E-ABB5-4891-A5F2-B592F7C60FD8}" dt="2023-10-30T16:27:12.929" v="4289" actId="1037"/>
          <ac:grpSpMkLst>
            <pc:docMk/>
            <pc:sldMk cId="56477990" sldId="257"/>
            <ac:grpSpMk id="160" creationId="{0491E1DB-E693-4E20-7E59-07FA70A8D501}"/>
          </ac:grpSpMkLst>
        </pc:grpChg>
        <pc:grpChg chg="add mod">
          <ac:chgData name="Rafael Barbosa" userId="e85c8a03f9c5b7e8" providerId="LiveId" clId="{6B4DAE2E-ABB5-4891-A5F2-B592F7C60FD8}" dt="2023-10-30T16:27:12.929" v="4289" actId="1037"/>
          <ac:grpSpMkLst>
            <pc:docMk/>
            <pc:sldMk cId="56477990" sldId="257"/>
            <ac:grpSpMk id="163" creationId="{ECADCE5A-249C-B563-F42B-3FD32DB97AFF}"/>
          </ac:grpSpMkLst>
        </pc:grpChg>
        <pc:grpChg chg="add mod">
          <ac:chgData name="Rafael Barbosa" userId="e85c8a03f9c5b7e8" providerId="LiveId" clId="{6B4DAE2E-ABB5-4891-A5F2-B592F7C60FD8}" dt="2023-10-30T16:27:12.929" v="4289" actId="1037"/>
          <ac:grpSpMkLst>
            <pc:docMk/>
            <pc:sldMk cId="56477990" sldId="257"/>
            <ac:grpSpMk id="166" creationId="{A644B6ED-FA0C-FF2B-5C0A-FB7AEE1AF4F9}"/>
          </ac:grpSpMkLst>
        </pc:grpChg>
        <pc:grpChg chg="add mod">
          <ac:chgData name="Rafael Barbosa" userId="e85c8a03f9c5b7e8" providerId="LiveId" clId="{6B4DAE2E-ABB5-4891-A5F2-B592F7C60FD8}" dt="2023-10-30T16:27:12.929" v="4289" actId="1037"/>
          <ac:grpSpMkLst>
            <pc:docMk/>
            <pc:sldMk cId="56477990" sldId="257"/>
            <ac:grpSpMk id="169" creationId="{4FEF4773-9B54-F8F9-BDC1-775A92402771}"/>
          </ac:grpSpMkLst>
        </pc:grpChg>
        <pc:grpChg chg="add mod">
          <ac:chgData name="Rafael Barbosa" userId="e85c8a03f9c5b7e8" providerId="LiveId" clId="{6B4DAE2E-ABB5-4891-A5F2-B592F7C60FD8}" dt="2023-10-30T16:27:12.929" v="4289" actId="1037"/>
          <ac:grpSpMkLst>
            <pc:docMk/>
            <pc:sldMk cId="56477990" sldId="257"/>
            <ac:grpSpMk id="172" creationId="{F2ECC5AC-14E6-E465-95A5-83766BB4CC1F}"/>
          </ac:grpSpMkLst>
        </pc:grpChg>
        <pc:grpChg chg="add del mod">
          <ac:chgData name="Rafael Barbosa" userId="e85c8a03f9c5b7e8" providerId="LiveId" clId="{6B4DAE2E-ABB5-4891-A5F2-B592F7C60FD8}" dt="2023-10-30T16:26:46.591" v="4278" actId="478"/>
          <ac:grpSpMkLst>
            <pc:docMk/>
            <pc:sldMk cId="56477990" sldId="257"/>
            <ac:grpSpMk id="175" creationId="{A700AA37-618C-CB52-5DD6-4196FC518624}"/>
          </ac:grpSpMkLst>
        </pc:grpChg>
        <pc:grpChg chg="add del mod">
          <ac:chgData name="Rafael Barbosa" userId="e85c8a03f9c5b7e8" providerId="LiveId" clId="{6B4DAE2E-ABB5-4891-A5F2-B592F7C60FD8}" dt="2023-10-30T16:33:23.639" v="4789" actId="478"/>
          <ac:grpSpMkLst>
            <pc:docMk/>
            <pc:sldMk cId="56477990" sldId="257"/>
            <ac:grpSpMk id="178" creationId="{EF92FC57-DDBA-D2B9-6232-4EEAE140B22D}"/>
          </ac:grpSpMkLst>
        </pc:grpChg>
        <pc:grpChg chg="add mod">
          <ac:chgData name="Rafael Barbosa" userId="e85c8a03f9c5b7e8" providerId="LiveId" clId="{6B4DAE2E-ABB5-4891-A5F2-B592F7C60FD8}" dt="2023-10-30T16:33:17.993" v="4788" actId="1038"/>
          <ac:grpSpMkLst>
            <pc:docMk/>
            <pc:sldMk cId="56477990" sldId="257"/>
            <ac:grpSpMk id="181" creationId="{1CAC0A4C-9623-E7EC-34E6-37F837E07111}"/>
          </ac:grpSpMkLst>
        </pc:grpChg>
        <pc:grpChg chg="add mod">
          <ac:chgData name="Rafael Barbosa" userId="e85c8a03f9c5b7e8" providerId="LiveId" clId="{6B4DAE2E-ABB5-4891-A5F2-B592F7C60FD8}" dt="2023-10-30T16:34:07.608" v="4864" actId="1037"/>
          <ac:grpSpMkLst>
            <pc:docMk/>
            <pc:sldMk cId="56477990" sldId="257"/>
            <ac:grpSpMk id="184" creationId="{BA589538-0C86-B61F-46BA-9DA1929E4FDB}"/>
          </ac:grpSpMkLst>
        </pc:grpChg>
        <pc:grpChg chg="add del mod">
          <ac:chgData name="Rafael Barbosa" userId="e85c8a03f9c5b7e8" providerId="LiveId" clId="{6B4DAE2E-ABB5-4891-A5F2-B592F7C60FD8}" dt="2023-10-30T16:27:28.007" v="4290" actId="478"/>
          <ac:grpSpMkLst>
            <pc:docMk/>
            <pc:sldMk cId="56477990" sldId="257"/>
            <ac:grpSpMk id="187" creationId="{062FFC41-0D6E-EB42-7114-ACC5F1DA9F76}"/>
          </ac:grpSpMkLst>
        </pc:grpChg>
        <pc:grpChg chg="add mod">
          <ac:chgData name="Rafael Barbosa" userId="e85c8a03f9c5b7e8" providerId="LiveId" clId="{6B4DAE2E-ABB5-4891-A5F2-B592F7C60FD8}" dt="2023-10-30T16:32:09.834" v="4685" actId="1036"/>
          <ac:grpSpMkLst>
            <pc:docMk/>
            <pc:sldMk cId="56477990" sldId="257"/>
            <ac:grpSpMk id="190" creationId="{B640CC61-D2CF-D756-F870-5FCED43F8D33}"/>
          </ac:grpSpMkLst>
        </pc:grpChg>
        <pc:grpChg chg="add mod">
          <ac:chgData name="Rafael Barbosa" userId="e85c8a03f9c5b7e8" providerId="LiveId" clId="{6B4DAE2E-ABB5-4891-A5F2-B592F7C60FD8}" dt="2023-10-30T16:34:07.608" v="4864" actId="1037"/>
          <ac:grpSpMkLst>
            <pc:docMk/>
            <pc:sldMk cId="56477990" sldId="257"/>
            <ac:grpSpMk id="193" creationId="{DE3B9498-2497-6C4E-E8B0-ACCD7C9EF924}"/>
          </ac:grpSpMkLst>
        </pc:grpChg>
        <pc:grpChg chg="add del mod">
          <ac:chgData name="Rafael Barbosa" userId="e85c8a03f9c5b7e8" providerId="LiveId" clId="{6B4DAE2E-ABB5-4891-A5F2-B592F7C60FD8}" dt="2023-10-30T16:34:18.862" v="4867" actId="478"/>
          <ac:grpSpMkLst>
            <pc:docMk/>
            <pc:sldMk cId="56477990" sldId="257"/>
            <ac:grpSpMk id="196" creationId="{EA431DA6-6780-A6EE-67E9-3E2DD53B153E}"/>
          </ac:grpSpMkLst>
        </pc:grpChg>
        <pc:grpChg chg="add mod">
          <ac:chgData name="Rafael Barbosa" userId="e85c8a03f9c5b7e8" providerId="LiveId" clId="{6B4DAE2E-ABB5-4891-A5F2-B592F7C60FD8}" dt="2023-10-30T16:34:22.973" v="4868" actId="1076"/>
          <ac:grpSpMkLst>
            <pc:docMk/>
            <pc:sldMk cId="56477990" sldId="257"/>
            <ac:grpSpMk id="199" creationId="{781D4388-371B-8BDB-657A-6A13AB6B3BF8}"/>
          </ac:grpSpMkLst>
        </pc:grpChg>
        <pc:picChg chg="add del">
          <ac:chgData name="Rafael Barbosa" userId="e85c8a03f9c5b7e8" providerId="LiveId" clId="{6B4DAE2E-ABB5-4891-A5F2-B592F7C60FD8}" dt="2023-10-30T16:34:40.711" v="4874" actId="478"/>
          <ac:picMkLst>
            <pc:docMk/>
            <pc:sldMk cId="56477990" sldId="257"/>
            <ac:picMk id="5" creationId="{4C8AED36-DAE1-73A7-BDCE-796AB3517642}"/>
          </ac:picMkLst>
        </pc:picChg>
        <pc:picChg chg="add del mod modCrop">
          <ac:chgData name="Rafael Barbosa" userId="e85c8a03f9c5b7e8" providerId="LiveId" clId="{6B4DAE2E-ABB5-4891-A5F2-B592F7C60FD8}" dt="2023-10-30T17:28:24.738" v="7440" actId="1038"/>
          <ac:picMkLst>
            <pc:docMk/>
            <pc:sldMk cId="56477990" sldId="257"/>
            <ac:picMk id="203" creationId="{6E2715F4-5643-DB7B-4867-63677223E650}"/>
          </ac:picMkLst>
        </pc:picChg>
        <pc:picChg chg="add mod">
          <ac:chgData name="Rafael Barbosa" userId="e85c8a03f9c5b7e8" providerId="LiveId" clId="{6B4DAE2E-ABB5-4891-A5F2-B592F7C60FD8}" dt="2023-10-30T17:28:41.898" v="7444" actId="1038"/>
          <ac:picMkLst>
            <pc:docMk/>
            <pc:sldMk cId="56477990" sldId="257"/>
            <ac:picMk id="204" creationId="{551368F5-63C6-6F3C-9C3C-A4E7B7DFC868}"/>
          </ac:picMkLst>
        </pc:picChg>
        <pc:picChg chg="add del mod">
          <ac:chgData name="Rafael Barbosa" userId="e85c8a03f9c5b7e8" providerId="LiveId" clId="{6B4DAE2E-ABB5-4891-A5F2-B592F7C60FD8}" dt="2023-10-30T17:40:46.692" v="7946" actId="478"/>
          <ac:picMkLst>
            <pc:docMk/>
            <pc:sldMk cId="56477990" sldId="257"/>
            <ac:picMk id="205" creationId="{B6D9D69E-0B93-8155-55E8-481788CCDA19}"/>
          </ac:picMkLst>
        </pc:picChg>
        <pc:picChg chg="add del mod">
          <ac:chgData name="Rafael Barbosa" userId="e85c8a03f9c5b7e8" providerId="LiveId" clId="{6B4DAE2E-ABB5-4891-A5F2-B592F7C60FD8}" dt="2023-10-30T17:40:45.524" v="7945" actId="478"/>
          <ac:picMkLst>
            <pc:docMk/>
            <pc:sldMk cId="56477990" sldId="257"/>
            <ac:picMk id="206" creationId="{4B20174F-9080-AB6B-E502-C36F41CD6511}"/>
          </ac:picMkLst>
        </pc:picChg>
        <pc:picChg chg="add del mod">
          <ac:chgData name="Rafael Barbosa" userId="e85c8a03f9c5b7e8" providerId="LiveId" clId="{6B4DAE2E-ABB5-4891-A5F2-B592F7C60FD8}" dt="2023-10-30T17:40:47.696" v="7947" actId="478"/>
          <ac:picMkLst>
            <pc:docMk/>
            <pc:sldMk cId="56477990" sldId="257"/>
            <ac:picMk id="207" creationId="{89321A1A-4235-EFA6-8377-3E1BADC2B7D1}"/>
          </ac:picMkLst>
        </pc:picChg>
        <pc:picChg chg="add mod">
          <ac:chgData name="Rafael Barbosa" userId="e85c8a03f9c5b7e8" providerId="LiveId" clId="{6B4DAE2E-ABB5-4891-A5F2-B592F7C60FD8}" dt="2023-10-30T17:44:02.042" v="8028" actId="1037"/>
          <ac:picMkLst>
            <pc:docMk/>
            <pc:sldMk cId="56477990" sldId="257"/>
            <ac:picMk id="210" creationId="{2C0D5802-CED0-FA69-C9A6-90683C845ED4}"/>
          </ac:picMkLst>
        </pc:picChg>
        <pc:cxnChg chg="add del mod">
          <ac:chgData name="Rafael Barbosa" userId="e85c8a03f9c5b7e8" providerId="LiveId" clId="{6B4DAE2E-ABB5-4891-A5F2-B592F7C60FD8}" dt="2023-10-30T16:36:47.504" v="4880" actId="478"/>
          <ac:cxnSpMkLst>
            <pc:docMk/>
            <pc:sldMk cId="56477990" sldId="257"/>
            <ac:cxnSpMk id="86" creationId="{4676F740-1D3D-A731-1D03-3AF2D9A93E39}"/>
          </ac:cxnSpMkLst>
        </pc:cxnChg>
      </pc:sldChg>
      <pc:sldChg chg="addSp delSp modSp mod">
        <pc:chgData name="Rafael Barbosa" userId="e85c8a03f9c5b7e8" providerId="LiveId" clId="{6B4DAE2E-ABB5-4891-A5F2-B592F7C60FD8}" dt="2023-10-30T17:44:11.962" v="8038"/>
        <pc:sldMkLst>
          <pc:docMk/>
          <pc:sldMk cId="3947173883" sldId="258"/>
        </pc:sldMkLst>
        <pc:spChg chg="add del mod">
          <ac:chgData name="Rafael Barbosa" userId="e85c8a03f9c5b7e8" providerId="LiveId" clId="{6B4DAE2E-ABB5-4891-A5F2-B592F7C60FD8}" dt="2023-10-30T17:10:50.571" v="6340"/>
          <ac:spMkLst>
            <pc:docMk/>
            <pc:sldMk cId="3947173883" sldId="258"/>
            <ac:spMk id="3" creationId="{6BF9E7A6-471F-7CBE-1F13-5B1DA06B831E}"/>
          </ac:spMkLst>
        </pc:spChg>
        <pc:spChg chg="mod">
          <ac:chgData name="Rafael Barbosa" userId="e85c8a03f9c5b7e8" providerId="LiveId" clId="{6B4DAE2E-ABB5-4891-A5F2-B592F7C60FD8}" dt="2023-10-30T17:10:33.757" v="6337"/>
          <ac:spMkLst>
            <pc:docMk/>
            <pc:sldMk cId="3947173883" sldId="258"/>
            <ac:spMk id="6" creationId="{0291E7B9-9A6D-69E5-47F6-C852F5E91A66}"/>
          </ac:spMkLst>
        </pc:spChg>
        <pc:spChg chg="mod">
          <ac:chgData name="Rafael Barbosa" userId="e85c8a03f9c5b7e8" providerId="LiveId" clId="{6B4DAE2E-ABB5-4891-A5F2-B592F7C60FD8}" dt="2023-10-30T17:10:33.757" v="6337"/>
          <ac:spMkLst>
            <pc:docMk/>
            <pc:sldMk cId="3947173883" sldId="258"/>
            <ac:spMk id="7" creationId="{5331BBD7-297F-0267-4206-081508E354AA}"/>
          </ac:spMkLst>
        </pc:spChg>
        <pc:spChg chg="mod">
          <ac:chgData name="Rafael Barbosa" userId="e85c8a03f9c5b7e8" providerId="LiveId" clId="{6B4DAE2E-ABB5-4891-A5F2-B592F7C60FD8}" dt="2023-10-30T17:10:33.757" v="6337"/>
          <ac:spMkLst>
            <pc:docMk/>
            <pc:sldMk cId="3947173883" sldId="258"/>
            <ac:spMk id="9" creationId="{CAF503BC-D1F7-A0E9-2201-811529392740}"/>
          </ac:spMkLst>
        </pc:spChg>
        <pc:spChg chg="mod">
          <ac:chgData name="Rafael Barbosa" userId="e85c8a03f9c5b7e8" providerId="LiveId" clId="{6B4DAE2E-ABB5-4891-A5F2-B592F7C60FD8}" dt="2023-10-30T17:10:33.757" v="6337"/>
          <ac:spMkLst>
            <pc:docMk/>
            <pc:sldMk cId="3947173883" sldId="258"/>
            <ac:spMk id="10" creationId="{3CDF3CF3-D846-8E63-7EB8-5F746475E78B}"/>
          </ac:spMkLst>
        </pc:spChg>
        <pc:spChg chg="mod">
          <ac:chgData name="Rafael Barbosa" userId="e85c8a03f9c5b7e8" providerId="LiveId" clId="{6B4DAE2E-ABB5-4891-A5F2-B592F7C60FD8}" dt="2023-10-30T17:10:33.757" v="6337"/>
          <ac:spMkLst>
            <pc:docMk/>
            <pc:sldMk cId="3947173883" sldId="258"/>
            <ac:spMk id="12" creationId="{7486F2CD-C483-AC94-AE09-5F9CC758D15D}"/>
          </ac:spMkLst>
        </pc:spChg>
        <pc:spChg chg="mod">
          <ac:chgData name="Rafael Barbosa" userId="e85c8a03f9c5b7e8" providerId="LiveId" clId="{6B4DAE2E-ABB5-4891-A5F2-B592F7C60FD8}" dt="2023-10-30T17:10:33.757" v="6337"/>
          <ac:spMkLst>
            <pc:docMk/>
            <pc:sldMk cId="3947173883" sldId="258"/>
            <ac:spMk id="13" creationId="{D1237988-5179-1319-2FEC-296D381E5B6F}"/>
          </ac:spMkLst>
        </pc:spChg>
        <pc:spChg chg="mod">
          <ac:chgData name="Rafael Barbosa" userId="e85c8a03f9c5b7e8" providerId="LiveId" clId="{6B4DAE2E-ABB5-4891-A5F2-B592F7C60FD8}" dt="2023-10-30T17:10:33.757" v="6337"/>
          <ac:spMkLst>
            <pc:docMk/>
            <pc:sldMk cId="3947173883" sldId="258"/>
            <ac:spMk id="15" creationId="{327EF408-30D4-E147-4485-7602D7A265A4}"/>
          </ac:spMkLst>
        </pc:spChg>
        <pc:spChg chg="mod">
          <ac:chgData name="Rafael Barbosa" userId="e85c8a03f9c5b7e8" providerId="LiveId" clId="{6B4DAE2E-ABB5-4891-A5F2-B592F7C60FD8}" dt="2023-10-30T17:10:33.757" v="6337"/>
          <ac:spMkLst>
            <pc:docMk/>
            <pc:sldMk cId="3947173883" sldId="258"/>
            <ac:spMk id="16" creationId="{E0EA4F3A-0C5F-1A4C-1C81-1C5316BC6225}"/>
          </ac:spMkLst>
        </pc:spChg>
        <pc:spChg chg="mod">
          <ac:chgData name="Rafael Barbosa" userId="e85c8a03f9c5b7e8" providerId="LiveId" clId="{6B4DAE2E-ABB5-4891-A5F2-B592F7C60FD8}" dt="2023-10-30T17:10:33.757" v="6337"/>
          <ac:spMkLst>
            <pc:docMk/>
            <pc:sldMk cId="3947173883" sldId="258"/>
            <ac:spMk id="18" creationId="{3386819A-7090-563B-71E5-D512B28B0A0D}"/>
          </ac:spMkLst>
        </pc:spChg>
        <pc:spChg chg="mod">
          <ac:chgData name="Rafael Barbosa" userId="e85c8a03f9c5b7e8" providerId="LiveId" clId="{6B4DAE2E-ABB5-4891-A5F2-B592F7C60FD8}" dt="2023-10-30T17:10:33.757" v="6337"/>
          <ac:spMkLst>
            <pc:docMk/>
            <pc:sldMk cId="3947173883" sldId="258"/>
            <ac:spMk id="19" creationId="{231F0245-DC26-1F14-989C-1D0472C06747}"/>
          </ac:spMkLst>
        </pc:spChg>
        <pc:spChg chg="mod">
          <ac:chgData name="Rafael Barbosa" userId="e85c8a03f9c5b7e8" providerId="LiveId" clId="{6B4DAE2E-ABB5-4891-A5F2-B592F7C60FD8}" dt="2023-10-30T17:10:33.757" v="6337"/>
          <ac:spMkLst>
            <pc:docMk/>
            <pc:sldMk cId="3947173883" sldId="258"/>
            <ac:spMk id="21" creationId="{95D72149-E0F1-2369-D509-4A587871D9EE}"/>
          </ac:spMkLst>
        </pc:spChg>
        <pc:spChg chg="mod">
          <ac:chgData name="Rafael Barbosa" userId="e85c8a03f9c5b7e8" providerId="LiveId" clId="{6B4DAE2E-ABB5-4891-A5F2-B592F7C60FD8}" dt="2023-10-30T17:10:33.757" v="6337"/>
          <ac:spMkLst>
            <pc:docMk/>
            <pc:sldMk cId="3947173883" sldId="258"/>
            <ac:spMk id="22" creationId="{3B18C009-B0BF-2C3C-2A03-61CAEB589690}"/>
          </ac:spMkLst>
        </pc:spChg>
        <pc:spChg chg="mod">
          <ac:chgData name="Rafael Barbosa" userId="e85c8a03f9c5b7e8" providerId="LiveId" clId="{6B4DAE2E-ABB5-4891-A5F2-B592F7C60FD8}" dt="2023-10-30T17:10:33.757" v="6337"/>
          <ac:spMkLst>
            <pc:docMk/>
            <pc:sldMk cId="3947173883" sldId="258"/>
            <ac:spMk id="24" creationId="{B9A909D8-4093-768B-808F-A8C935B41125}"/>
          </ac:spMkLst>
        </pc:spChg>
        <pc:spChg chg="mod">
          <ac:chgData name="Rafael Barbosa" userId="e85c8a03f9c5b7e8" providerId="LiveId" clId="{6B4DAE2E-ABB5-4891-A5F2-B592F7C60FD8}" dt="2023-10-30T17:10:33.757" v="6337"/>
          <ac:spMkLst>
            <pc:docMk/>
            <pc:sldMk cId="3947173883" sldId="258"/>
            <ac:spMk id="25" creationId="{542575B1-4D32-2F09-8EF2-1A583E4A2065}"/>
          </ac:spMkLst>
        </pc:spChg>
        <pc:spChg chg="mod">
          <ac:chgData name="Rafael Barbosa" userId="e85c8a03f9c5b7e8" providerId="LiveId" clId="{6B4DAE2E-ABB5-4891-A5F2-B592F7C60FD8}" dt="2023-10-30T17:10:33.757" v="6337"/>
          <ac:spMkLst>
            <pc:docMk/>
            <pc:sldMk cId="3947173883" sldId="258"/>
            <ac:spMk id="27" creationId="{DF85A419-8F97-FB86-FE52-A421207C0F8A}"/>
          </ac:spMkLst>
        </pc:spChg>
        <pc:spChg chg="mod">
          <ac:chgData name="Rafael Barbosa" userId="e85c8a03f9c5b7e8" providerId="LiveId" clId="{6B4DAE2E-ABB5-4891-A5F2-B592F7C60FD8}" dt="2023-10-30T17:10:33.757" v="6337"/>
          <ac:spMkLst>
            <pc:docMk/>
            <pc:sldMk cId="3947173883" sldId="258"/>
            <ac:spMk id="28" creationId="{D3B7FE6A-9007-6A44-A9F3-8BFD4EF4FDCA}"/>
          </ac:spMkLst>
        </pc:spChg>
        <pc:spChg chg="mod">
          <ac:chgData name="Rafael Barbosa" userId="e85c8a03f9c5b7e8" providerId="LiveId" clId="{6B4DAE2E-ABB5-4891-A5F2-B592F7C60FD8}" dt="2023-10-30T17:10:33.757" v="6337"/>
          <ac:spMkLst>
            <pc:docMk/>
            <pc:sldMk cId="3947173883" sldId="258"/>
            <ac:spMk id="30" creationId="{89CA285B-2034-6AA9-32B9-B9D83A2B32D4}"/>
          </ac:spMkLst>
        </pc:spChg>
        <pc:spChg chg="mod">
          <ac:chgData name="Rafael Barbosa" userId="e85c8a03f9c5b7e8" providerId="LiveId" clId="{6B4DAE2E-ABB5-4891-A5F2-B592F7C60FD8}" dt="2023-10-30T17:10:33.757" v="6337"/>
          <ac:spMkLst>
            <pc:docMk/>
            <pc:sldMk cId="3947173883" sldId="258"/>
            <ac:spMk id="31" creationId="{18D8C1FF-F78F-69E6-CDCA-321E87121435}"/>
          </ac:spMkLst>
        </pc:spChg>
        <pc:spChg chg="mod">
          <ac:chgData name="Rafael Barbosa" userId="e85c8a03f9c5b7e8" providerId="LiveId" clId="{6B4DAE2E-ABB5-4891-A5F2-B592F7C60FD8}" dt="2023-10-30T17:10:33.757" v="6337"/>
          <ac:spMkLst>
            <pc:docMk/>
            <pc:sldMk cId="3947173883" sldId="258"/>
            <ac:spMk id="33" creationId="{CF49A8FF-665E-4F1B-B369-DAE02A9AB97C}"/>
          </ac:spMkLst>
        </pc:spChg>
        <pc:spChg chg="mod">
          <ac:chgData name="Rafael Barbosa" userId="e85c8a03f9c5b7e8" providerId="LiveId" clId="{6B4DAE2E-ABB5-4891-A5F2-B592F7C60FD8}" dt="2023-10-30T17:10:33.757" v="6337"/>
          <ac:spMkLst>
            <pc:docMk/>
            <pc:sldMk cId="3947173883" sldId="258"/>
            <ac:spMk id="34" creationId="{75BCE041-C35B-4F48-FD7A-E9027FF459E8}"/>
          </ac:spMkLst>
        </pc:spChg>
        <pc:spChg chg="mod">
          <ac:chgData name="Rafael Barbosa" userId="e85c8a03f9c5b7e8" providerId="LiveId" clId="{6B4DAE2E-ABB5-4891-A5F2-B592F7C60FD8}" dt="2023-10-30T17:10:33.757" v="6337"/>
          <ac:spMkLst>
            <pc:docMk/>
            <pc:sldMk cId="3947173883" sldId="258"/>
            <ac:spMk id="36" creationId="{D36F2170-7365-992A-9ED8-C4666EDA22AC}"/>
          </ac:spMkLst>
        </pc:spChg>
        <pc:spChg chg="mod">
          <ac:chgData name="Rafael Barbosa" userId="e85c8a03f9c5b7e8" providerId="LiveId" clId="{6B4DAE2E-ABB5-4891-A5F2-B592F7C60FD8}" dt="2023-10-30T17:10:33.757" v="6337"/>
          <ac:spMkLst>
            <pc:docMk/>
            <pc:sldMk cId="3947173883" sldId="258"/>
            <ac:spMk id="37" creationId="{0FF082C7-A763-A497-5C96-1309843FD2B8}"/>
          </ac:spMkLst>
        </pc:spChg>
        <pc:spChg chg="mod">
          <ac:chgData name="Rafael Barbosa" userId="e85c8a03f9c5b7e8" providerId="LiveId" clId="{6B4DAE2E-ABB5-4891-A5F2-B592F7C60FD8}" dt="2023-10-30T17:10:33.757" v="6337"/>
          <ac:spMkLst>
            <pc:docMk/>
            <pc:sldMk cId="3947173883" sldId="258"/>
            <ac:spMk id="39" creationId="{4672B94C-9C10-E1A6-0076-B7F6A1585147}"/>
          </ac:spMkLst>
        </pc:spChg>
        <pc:spChg chg="mod">
          <ac:chgData name="Rafael Barbosa" userId="e85c8a03f9c5b7e8" providerId="LiveId" clId="{6B4DAE2E-ABB5-4891-A5F2-B592F7C60FD8}" dt="2023-10-30T17:10:33.757" v="6337"/>
          <ac:spMkLst>
            <pc:docMk/>
            <pc:sldMk cId="3947173883" sldId="258"/>
            <ac:spMk id="40" creationId="{AD8DC40A-EA71-5717-DB1A-6549C11CADCB}"/>
          </ac:spMkLst>
        </pc:spChg>
        <pc:spChg chg="mod">
          <ac:chgData name="Rafael Barbosa" userId="e85c8a03f9c5b7e8" providerId="LiveId" clId="{6B4DAE2E-ABB5-4891-A5F2-B592F7C60FD8}" dt="2023-10-30T17:10:33.757" v="6337"/>
          <ac:spMkLst>
            <pc:docMk/>
            <pc:sldMk cId="3947173883" sldId="258"/>
            <ac:spMk id="42" creationId="{D6F64355-09AB-DD07-5CCD-902FB334C713}"/>
          </ac:spMkLst>
        </pc:spChg>
        <pc:spChg chg="mod">
          <ac:chgData name="Rafael Barbosa" userId="e85c8a03f9c5b7e8" providerId="LiveId" clId="{6B4DAE2E-ABB5-4891-A5F2-B592F7C60FD8}" dt="2023-10-30T17:10:33.757" v="6337"/>
          <ac:spMkLst>
            <pc:docMk/>
            <pc:sldMk cId="3947173883" sldId="258"/>
            <ac:spMk id="43" creationId="{3D7DE080-201C-D77F-A9D1-1599EC6BA68A}"/>
          </ac:spMkLst>
        </pc:spChg>
        <pc:spChg chg="mod">
          <ac:chgData name="Rafael Barbosa" userId="e85c8a03f9c5b7e8" providerId="LiveId" clId="{6B4DAE2E-ABB5-4891-A5F2-B592F7C60FD8}" dt="2023-10-30T17:10:33.757" v="6337"/>
          <ac:spMkLst>
            <pc:docMk/>
            <pc:sldMk cId="3947173883" sldId="258"/>
            <ac:spMk id="45" creationId="{DBBADBA2-6BC9-5E92-5DE1-D1272EAB3004}"/>
          </ac:spMkLst>
        </pc:spChg>
        <pc:spChg chg="mod">
          <ac:chgData name="Rafael Barbosa" userId="e85c8a03f9c5b7e8" providerId="LiveId" clId="{6B4DAE2E-ABB5-4891-A5F2-B592F7C60FD8}" dt="2023-10-30T17:10:33.757" v="6337"/>
          <ac:spMkLst>
            <pc:docMk/>
            <pc:sldMk cId="3947173883" sldId="258"/>
            <ac:spMk id="46" creationId="{4458771A-1758-B6B9-AB82-4BEBF98A52ED}"/>
          </ac:spMkLst>
        </pc:spChg>
        <pc:spChg chg="mod">
          <ac:chgData name="Rafael Barbosa" userId="e85c8a03f9c5b7e8" providerId="LiveId" clId="{6B4DAE2E-ABB5-4891-A5F2-B592F7C60FD8}" dt="2023-10-30T17:10:33.757" v="6337"/>
          <ac:spMkLst>
            <pc:docMk/>
            <pc:sldMk cId="3947173883" sldId="258"/>
            <ac:spMk id="48" creationId="{64707C49-33BB-6794-80FC-03208FA63AF2}"/>
          </ac:spMkLst>
        </pc:spChg>
        <pc:spChg chg="mod">
          <ac:chgData name="Rafael Barbosa" userId="e85c8a03f9c5b7e8" providerId="LiveId" clId="{6B4DAE2E-ABB5-4891-A5F2-B592F7C60FD8}" dt="2023-10-30T17:10:33.757" v="6337"/>
          <ac:spMkLst>
            <pc:docMk/>
            <pc:sldMk cId="3947173883" sldId="258"/>
            <ac:spMk id="49" creationId="{A0EC2381-CF1A-42D9-C85A-D35090226120}"/>
          </ac:spMkLst>
        </pc:spChg>
        <pc:spChg chg="mod">
          <ac:chgData name="Rafael Barbosa" userId="e85c8a03f9c5b7e8" providerId="LiveId" clId="{6B4DAE2E-ABB5-4891-A5F2-B592F7C60FD8}" dt="2023-10-30T17:10:33.757" v="6337"/>
          <ac:spMkLst>
            <pc:docMk/>
            <pc:sldMk cId="3947173883" sldId="258"/>
            <ac:spMk id="51" creationId="{F6157303-F6B1-DD58-48A4-AE26F113BDB2}"/>
          </ac:spMkLst>
        </pc:spChg>
        <pc:spChg chg="mod">
          <ac:chgData name="Rafael Barbosa" userId="e85c8a03f9c5b7e8" providerId="LiveId" clId="{6B4DAE2E-ABB5-4891-A5F2-B592F7C60FD8}" dt="2023-10-30T17:10:33.757" v="6337"/>
          <ac:spMkLst>
            <pc:docMk/>
            <pc:sldMk cId="3947173883" sldId="258"/>
            <ac:spMk id="52" creationId="{99A8DCD6-9DB6-90A5-E32A-C7AABDA1237B}"/>
          </ac:spMkLst>
        </pc:spChg>
        <pc:spChg chg="mod">
          <ac:chgData name="Rafael Barbosa" userId="e85c8a03f9c5b7e8" providerId="LiveId" clId="{6B4DAE2E-ABB5-4891-A5F2-B592F7C60FD8}" dt="2023-10-30T17:10:33.757" v="6337"/>
          <ac:spMkLst>
            <pc:docMk/>
            <pc:sldMk cId="3947173883" sldId="258"/>
            <ac:spMk id="54" creationId="{5DBFDE22-8E1E-ABA6-DD46-79F51C9C0340}"/>
          </ac:spMkLst>
        </pc:spChg>
        <pc:spChg chg="mod">
          <ac:chgData name="Rafael Barbosa" userId="e85c8a03f9c5b7e8" providerId="LiveId" clId="{6B4DAE2E-ABB5-4891-A5F2-B592F7C60FD8}" dt="2023-10-30T17:10:33.757" v="6337"/>
          <ac:spMkLst>
            <pc:docMk/>
            <pc:sldMk cId="3947173883" sldId="258"/>
            <ac:spMk id="55" creationId="{A85C3091-265F-BE5B-05CC-C4D340709FBD}"/>
          </ac:spMkLst>
        </pc:spChg>
        <pc:spChg chg="add del mod">
          <ac:chgData name="Rafael Barbosa" userId="e85c8a03f9c5b7e8" providerId="LiveId" clId="{6B4DAE2E-ABB5-4891-A5F2-B592F7C60FD8}" dt="2023-10-30T17:11:02.249" v="6344"/>
          <ac:spMkLst>
            <pc:docMk/>
            <pc:sldMk cId="3947173883" sldId="258"/>
            <ac:spMk id="56" creationId="{8F903041-B071-D02B-0AED-DA013D13FE4A}"/>
          </ac:spMkLst>
        </pc:spChg>
        <pc:spChg chg="mod">
          <ac:chgData name="Rafael Barbosa" userId="e85c8a03f9c5b7e8" providerId="LiveId" clId="{6B4DAE2E-ABB5-4891-A5F2-B592F7C60FD8}" dt="2023-10-30T17:10:57.913" v="6341"/>
          <ac:spMkLst>
            <pc:docMk/>
            <pc:sldMk cId="3947173883" sldId="258"/>
            <ac:spMk id="58" creationId="{680FA1C5-0F32-63F7-4636-FD908153F2D9}"/>
          </ac:spMkLst>
        </pc:spChg>
        <pc:spChg chg="mod">
          <ac:chgData name="Rafael Barbosa" userId="e85c8a03f9c5b7e8" providerId="LiveId" clId="{6B4DAE2E-ABB5-4891-A5F2-B592F7C60FD8}" dt="2023-10-30T17:10:57.913" v="6341"/>
          <ac:spMkLst>
            <pc:docMk/>
            <pc:sldMk cId="3947173883" sldId="258"/>
            <ac:spMk id="59" creationId="{F28C0B95-0EE7-62CA-78C6-058523DE38E6}"/>
          </ac:spMkLst>
        </pc:spChg>
        <pc:spChg chg="mod">
          <ac:chgData name="Rafael Barbosa" userId="e85c8a03f9c5b7e8" providerId="LiveId" clId="{6B4DAE2E-ABB5-4891-A5F2-B592F7C60FD8}" dt="2023-10-30T17:10:57.913" v="6341"/>
          <ac:spMkLst>
            <pc:docMk/>
            <pc:sldMk cId="3947173883" sldId="258"/>
            <ac:spMk id="61" creationId="{165962E8-1B8A-C4CC-C86C-DE9AF0DE0048}"/>
          </ac:spMkLst>
        </pc:spChg>
        <pc:spChg chg="mod">
          <ac:chgData name="Rafael Barbosa" userId="e85c8a03f9c5b7e8" providerId="LiveId" clId="{6B4DAE2E-ABB5-4891-A5F2-B592F7C60FD8}" dt="2023-10-30T17:10:57.913" v="6341"/>
          <ac:spMkLst>
            <pc:docMk/>
            <pc:sldMk cId="3947173883" sldId="258"/>
            <ac:spMk id="62" creationId="{98096285-4EF0-99DA-0D44-74DAFEF80F18}"/>
          </ac:spMkLst>
        </pc:spChg>
        <pc:spChg chg="mod">
          <ac:chgData name="Rafael Barbosa" userId="e85c8a03f9c5b7e8" providerId="LiveId" clId="{6B4DAE2E-ABB5-4891-A5F2-B592F7C60FD8}" dt="2023-10-30T17:10:57.913" v="6341"/>
          <ac:spMkLst>
            <pc:docMk/>
            <pc:sldMk cId="3947173883" sldId="258"/>
            <ac:spMk id="64" creationId="{7824152F-2567-FC04-3FA3-9A3E82D23F0C}"/>
          </ac:spMkLst>
        </pc:spChg>
        <pc:spChg chg="mod">
          <ac:chgData name="Rafael Barbosa" userId="e85c8a03f9c5b7e8" providerId="LiveId" clId="{6B4DAE2E-ABB5-4891-A5F2-B592F7C60FD8}" dt="2023-10-30T17:10:57.913" v="6341"/>
          <ac:spMkLst>
            <pc:docMk/>
            <pc:sldMk cId="3947173883" sldId="258"/>
            <ac:spMk id="65" creationId="{4202F5CA-E3E5-254D-1847-FCE716BA1832}"/>
          </ac:spMkLst>
        </pc:spChg>
        <pc:spChg chg="mod">
          <ac:chgData name="Rafael Barbosa" userId="e85c8a03f9c5b7e8" providerId="LiveId" clId="{6B4DAE2E-ABB5-4891-A5F2-B592F7C60FD8}" dt="2023-10-30T17:10:57.913" v="6341"/>
          <ac:spMkLst>
            <pc:docMk/>
            <pc:sldMk cId="3947173883" sldId="258"/>
            <ac:spMk id="67" creationId="{82D5F0A4-1630-F0C9-84B9-0498F2A30D63}"/>
          </ac:spMkLst>
        </pc:spChg>
        <pc:spChg chg="mod">
          <ac:chgData name="Rafael Barbosa" userId="e85c8a03f9c5b7e8" providerId="LiveId" clId="{6B4DAE2E-ABB5-4891-A5F2-B592F7C60FD8}" dt="2023-10-30T17:10:57.913" v="6341"/>
          <ac:spMkLst>
            <pc:docMk/>
            <pc:sldMk cId="3947173883" sldId="258"/>
            <ac:spMk id="68" creationId="{A878122C-2AA8-61D5-4BA4-E74497947F58}"/>
          </ac:spMkLst>
        </pc:spChg>
        <pc:spChg chg="mod">
          <ac:chgData name="Rafael Barbosa" userId="e85c8a03f9c5b7e8" providerId="LiveId" clId="{6B4DAE2E-ABB5-4891-A5F2-B592F7C60FD8}" dt="2023-10-30T17:10:57.913" v="6341"/>
          <ac:spMkLst>
            <pc:docMk/>
            <pc:sldMk cId="3947173883" sldId="258"/>
            <ac:spMk id="70" creationId="{84EBA6A9-102C-69E5-4878-0400536E8E0C}"/>
          </ac:spMkLst>
        </pc:spChg>
        <pc:spChg chg="mod">
          <ac:chgData name="Rafael Barbosa" userId="e85c8a03f9c5b7e8" providerId="LiveId" clId="{6B4DAE2E-ABB5-4891-A5F2-B592F7C60FD8}" dt="2023-10-30T17:10:57.913" v="6341"/>
          <ac:spMkLst>
            <pc:docMk/>
            <pc:sldMk cId="3947173883" sldId="258"/>
            <ac:spMk id="71" creationId="{07FD5EF0-51BF-36FA-719B-CD3855B02CF2}"/>
          </ac:spMkLst>
        </pc:spChg>
        <pc:spChg chg="mod">
          <ac:chgData name="Rafael Barbosa" userId="e85c8a03f9c5b7e8" providerId="LiveId" clId="{6B4DAE2E-ABB5-4891-A5F2-B592F7C60FD8}" dt="2023-10-30T17:10:57.913" v="6341"/>
          <ac:spMkLst>
            <pc:docMk/>
            <pc:sldMk cId="3947173883" sldId="258"/>
            <ac:spMk id="73" creationId="{91575A13-654B-F934-D966-1AE6A52865B1}"/>
          </ac:spMkLst>
        </pc:spChg>
        <pc:spChg chg="mod">
          <ac:chgData name="Rafael Barbosa" userId="e85c8a03f9c5b7e8" providerId="LiveId" clId="{6B4DAE2E-ABB5-4891-A5F2-B592F7C60FD8}" dt="2023-10-30T17:10:57.913" v="6341"/>
          <ac:spMkLst>
            <pc:docMk/>
            <pc:sldMk cId="3947173883" sldId="258"/>
            <ac:spMk id="74" creationId="{A6048C26-AEAD-7BAF-5A24-762FF1613BDE}"/>
          </ac:spMkLst>
        </pc:spChg>
        <pc:spChg chg="mod">
          <ac:chgData name="Rafael Barbosa" userId="e85c8a03f9c5b7e8" providerId="LiveId" clId="{6B4DAE2E-ABB5-4891-A5F2-B592F7C60FD8}" dt="2023-10-30T17:10:57.913" v="6341"/>
          <ac:spMkLst>
            <pc:docMk/>
            <pc:sldMk cId="3947173883" sldId="258"/>
            <ac:spMk id="76" creationId="{97360E5D-FECD-ED60-79FD-85D33E448C2A}"/>
          </ac:spMkLst>
        </pc:spChg>
        <pc:spChg chg="mod">
          <ac:chgData name="Rafael Barbosa" userId="e85c8a03f9c5b7e8" providerId="LiveId" clId="{6B4DAE2E-ABB5-4891-A5F2-B592F7C60FD8}" dt="2023-10-30T17:10:57.913" v="6341"/>
          <ac:spMkLst>
            <pc:docMk/>
            <pc:sldMk cId="3947173883" sldId="258"/>
            <ac:spMk id="77" creationId="{0909DAF3-0998-E969-A9DF-74F1C2CC74C9}"/>
          </ac:spMkLst>
        </pc:spChg>
        <pc:spChg chg="mod">
          <ac:chgData name="Rafael Barbosa" userId="e85c8a03f9c5b7e8" providerId="LiveId" clId="{6B4DAE2E-ABB5-4891-A5F2-B592F7C60FD8}" dt="2023-10-30T17:10:57.913" v="6341"/>
          <ac:spMkLst>
            <pc:docMk/>
            <pc:sldMk cId="3947173883" sldId="258"/>
            <ac:spMk id="79" creationId="{82DE8533-2E97-63CD-CAD4-F486755951EB}"/>
          </ac:spMkLst>
        </pc:spChg>
        <pc:spChg chg="mod">
          <ac:chgData name="Rafael Barbosa" userId="e85c8a03f9c5b7e8" providerId="LiveId" clId="{6B4DAE2E-ABB5-4891-A5F2-B592F7C60FD8}" dt="2023-10-30T17:10:57.913" v="6341"/>
          <ac:spMkLst>
            <pc:docMk/>
            <pc:sldMk cId="3947173883" sldId="258"/>
            <ac:spMk id="80" creationId="{2BF4A822-53DA-8B3E-A062-1F5127A25DB9}"/>
          </ac:spMkLst>
        </pc:spChg>
        <pc:spChg chg="mod">
          <ac:chgData name="Rafael Barbosa" userId="e85c8a03f9c5b7e8" providerId="LiveId" clId="{6B4DAE2E-ABB5-4891-A5F2-B592F7C60FD8}" dt="2023-10-30T17:10:57.913" v="6341"/>
          <ac:spMkLst>
            <pc:docMk/>
            <pc:sldMk cId="3947173883" sldId="258"/>
            <ac:spMk id="82" creationId="{81C2027C-820D-52F2-F49B-EEA1404F6A78}"/>
          </ac:spMkLst>
        </pc:spChg>
        <pc:spChg chg="mod">
          <ac:chgData name="Rafael Barbosa" userId="e85c8a03f9c5b7e8" providerId="LiveId" clId="{6B4DAE2E-ABB5-4891-A5F2-B592F7C60FD8}" dt="2023-10-30T17:10:57.913" v="6341"/>
          <ac:spMkLst>
            <pc:docMk/>
            <pc:sldMk cId="3947173883" sldId="258"/>
            <ac:spMk id="83" creationId="{D70C0981-C17A-5F8D-1F6D-DA2F9F21FEFF}"/>
          </ac:spMkLst>
        </pc:spChg>
        <pc:spChg chg="mod">
          <ac:chgData name="Rafael Barbosa" userId="e85c8a03f9c5b7e8" providerId="LiveId" clId="{6B4DAE2E-ABB5-4891-A5F2-B592F7C60FD8}" dt="2023-10-30T17:10:57.913" v="6341"/>
          <ac:spMkLst>
            <pc:docMk/>
            <pc:sldMk cId="3947173883" sldId="258"/>
            <ac:spMk id="85" creationId="{1F37F57E-FC46-987B-CAD9-CF88F9B1C9D9}"/>
          </ac:spMkLst>
        </pc:spChg>
        <pc:spChg chg="mod">
          <ac:chgData name="Rafael Barbosa" userId="e85c8a03f9c5b7e8" providerId="LiveId" clId="{6B4DAE2E-ABB5-4891-A5F2-B592F7C60FD8}" dt="2023-10-30T17:10:57.913" v="6341"/>
          <ac:spMkLst>
            <pc:docMk/>
            <pc:sldMk cId="3947173883" sldId="258"/>
            <ac:spMk id="86" creationId="{76A60297-3599-9D54-A544-EE9A140BB9EA}"/>
          </ac:spMkLst>
        </pc:spChg>
        <pc:spChg chg="mod">
          <ac:chgData name="Rafael Barbosa" userId="e85c8a03f9c5b7e8" providerId="LiveId" clId="{6B4DAE2E-ABB5-4891-A5F2-B592F7C60FD8}" dt="2023-10-30T17:10:57.913" v="6341"/>
          <ac:spMkLst>
            <pc:docMk/>
            <pc:sldMk cId="3947173883" sldId="258"/>
            <ac:spMk id="88" creationId="{55EC81CB-D3B9-97E3-5391-7CA717E83B69}"/>
          </ac:spMkLst>
        </pc:spChg>
        <pc:spChg chg="mod">
          <ac:chgData name="Rafael Barbosa" userId="e85c8a03f9c5b7e8" providerId="LiveId" clId="{6B4DAE2E-ABB5-4891-A5F2-B592F7C60FD8}" dt="2023-10-30T17:10:57.913" v="6341"/>
          <ac:spMkLst>
            <pc:docMk/>
            <pc:sldMk cId="3947173883" sldId="258"/>
            <ac:spMk id="89" creationId="{A7864ED9-63B7-7409-D8FD-9D0C5012342A}"/>
          </ac:spMkLst>
        </pc:spChg>
        <pc:spChg chg="mod">
          <ac:chgData name="Rafael Barbosa" userId="e85c8a03f9c5b7e8" providerId="LiveId" clId="{6B4DAE2E-ABB5-4891-A5F2-B592F7C60FD8}" dt="2023-10-30T17:10:57.913" v="6341"/>
          <ac:spMkLst>
            <pc:docMk/>
            <pc:sldMk cId="3947173883" sldId="258"/>
            <ac:spMk id="91" creationId="{67577EA6-DD0D-4BA5-2E3E-5FCC6D6A1183}"/>
          </ac:spMkLst>
        </pc:spChg>
        <pc:spChg chg="mod">
          <ac:chgData name="Rafael Barbosa" userId="e85c8a03f9c5b7e8" providerId="LiveId" clId="{6B4DAE2E-ABB5-4891-A5F2-B592F7C60FD8}" dt="2023-10-30T17:10:57.913" v="6341"/>
          <ac:spMkLst>
            <pc:docMk/>
            <pc:sldMk cId="3947173883" sldId="258"/>
            <ac:spMk id="92" creationId="{909123C7-938E-B0A4-1660-D3BF661FD2F1}"/>
          </ac:spMkLst>
        </pc:spChg>
        <pc:spChg chg="mod">
          <ac:chgData name="Rafael Barbosa" userId="e85c8a03f9c5b7e8" providerId="LiveId" clId="{6B4DAE2E-ABB5-4891-A5F2-B592F7C60FD8}" dt="2023-10-30T17:10:57.913" v="6341"/>
          <ac:spMkLst>
            <pc:docMk/>
            <pc:sldMk cId="3947173883" sldId="258"/>
            <ac:spMk id="94" creationId="{92500200-EAF1-1B1C-E48C-4699723CC277}"/>
          </ac:spMkLst>
        </pc:spChg>
        <pc:spChg chg="mod">
          <ac:chgData name="Rafael Barbosa" userId="e85c8a03f9c5b7e8" providerId="LiveId" clId="{6B4DAE2E-ABB5-4891-A5F2-B592F7C60FD8}" dt="2023-10-30T17:10:57.913" v="6341"/>
          <ac:spMkLst>
            <pc:docMk/>
            <pc:sldMk cId="3947173883" sldId="258"/>
            <ac:spMk id="95" creationId="{081A56DA-701B-4071-E7DE-1438A2B4D3EA}"/>
          </ac:spMkLst>
        </pc:spChg>
        <pc:spChg chg="mod">
          <ac:chgData name="Rafael Barbosa" userId="e85c8a03f9c5b7e8" providerId="LiveId" clId="{6B4DAE2E-ABB5-4891-A5F2-B592F7C60FD8}" dt="2023-10-30T17:10:57.913" v="6341"/>
          <ac:spMkLst>
            <pc:docMk/>
            <pc:sldMk cId="3947173883" sldId="258"/>
            <ac:spMk id="97" creationId="{B2F6C863-C86E-974D-BC51-854B5F98FC2C}"/>
          </ac:spMkLst>
        </pc:spChg>
        <pc:spChg chg="mod">
          <ac:chgData name="Rafael Barbosa" userId="e85c8a03f9c5b7e8" providerId="LiveId" clId="{6B4DAE2E-ABB5-4891-A5F2-B592F7C60FD8}" dt="2023-10-30T17:10:57.913" v="6341"/>
          <ac:spMkLst>
            <pc:docMk/>
            <pc:sldMk cId="3947173883" sldId="258"/>
            <ac:spMk id="98" creationId="{271560E0-65C2-4912-1650-BB829D246882}"/>
          </ac:spMkLst>
        </pc:spChg>
        <pc:spChg chg="mod">
          <ac:chgData name="Rafael Barbosa" userId="e85c8a03f9c5b7e8" providerId="LiveId" clId="{6B4DAE2E-ABB5-4891-A5F2-B592F7C60FD8}" dt="2023-10-30T17:10:57.913" v="6341"/>
          <ac:spMkLst>
            <pc:docMk/>
            <pc:sldMk cId="3947173883" sldId="258"/>
            <ac:spMk id="100" creationId="{A5841F67-F773-70D9-FDD0-E94BA4F9DD80}"/>
          </ac:spMkLst>
        </pc:spChg>
        <pc:spChg chg="mod">
          <ac:chgData name="Rafael Barbosa" userId="e85c8a03f9c5b7e8" providerId="LiveId" clId="{6B4DAE2E-ABB5-4891-A5F2-B592F7C60FD8}" dt="2023-10-30T17:10:57.913" v="6341"/>
          <ac:spMkLst>
            <pc:docMk/>
            <pc:sldMk cId="3947173883" sldId="258"/>
            <ac:spMk id="101" creationId="{2C9E3E0B-E27A-B2FB-A795-82ED00066443}"/>
          </ac:spMkLst>
        </pc:spChg>
        <pc:spChg chg="mod">
          <ac:chgData name="Rafael Barbosa" userId="e85c8a03f9c5b7e8" providerId="LiveId" clId="{6B4DAE2E-ABB5-4891-A5F2-B592F7C60FD8}" dt="2023-10-30T17:10:57.913" v="6341"/>
          <ac:spMkLst>
            <pc:docMk/>
            <pc:sldMk cId="3947173883" sldId="258"/>
            <ac:spMk id="103" creationId="{C1C71EE0-4E16-2130-934E-B05F15EC48A9}"/>
          </ac:spMkLst>
        </pc:spChg>
        <pc:spChg chg="mod">
          <ac:chgData name="Rafael Barbosa" userId="e85c8a03f9c5b7e8" providerId="LiveId" clId="{6B4DAE2E-ABB5-4891-A5F2-B592F7C60FD8}" dt="2023-10-30T17:10:57.913" v="6341"/>
          <ac:spMkLst>
            <pc:docMk/>
            <pc:sldMk cId="3947173883" sldId="258"/>
            <ac:spMk id="104" creationId="{7D3B23AA-86ED-4DB7-9122-D4D09A51A283}"/>
          </ac:spMkLst>
        </pc:spChg>
        <pc:spChg chg="mod">
          <ac:chgData name="Rafael Barbosa" userId="e85c8a03f9c5b7e8" providerId="LiveId" clId="{6B4DAE2E-ABB5-4891-A5F2-B592F7C60FD8}" dt="2023-10-30T17:10:57.913" v="6341"/>
          <ac:spMkLst>
            <pc:docMk/>
            <pc:sldMk cId="3947173883" sldId="258"/>
            <ac:spMk id="106" creationId="{F569780C-2FF6-F56B-056F-D530ED97D97C}"/>
          </ac:spMkLst>
        </pc:spChg>
        <pc:spChg chg="mod">
          <ac:chgData name="Rafael Barbosa" userId="e85c8a03f9c5b7e8" providerId="LiveId" clId="{6B4DAE2E-ABB5-4891-A5F2-B592F7C60FD8}" dt="2023-10-30T17:10:57.913" v="6341"/>
          <ac:spMkLst>
            <pc:docMk/>
            <pc:sldMk cId="3947173883" sldId="258"/>
            <ac:spMk id="107" creationId="{3229FB7F-A6D5-8F50-64EB-9EBB81A3CC75}"/>
          </ac:spMkLst>
        </pc:spChg>
        <pc:spChg chg="add mod">
          <ac:chgData name="Rafael Barbosa" userId="e85c8a03f9c5b7e8" providerId="LiveId" clId="{6B4DAE2E-ABB5-4891-A5F2-B592F7C60FD8}" dt="2023-10-30T17:11:15.943" v="6348" actId="207"/>
          <ac:spMkLst>
            <pc:docMk/>
            <pc:sldMk cId="3947173883" sldId="258"/>
            <ac:spMk id="108" creationId="{BE3C00ED-13DF-AE6D-5723-FF1EBC8B51D0}"/>
          </ac:spMkLst>
        </pc:spChg>
        <pc:spChg chg="mod">
          <ac:chgData name="Rafael Barbosa" userId="e85c8a03f9c5b7e8" providerId="LiveId" clId="{6B4DAE2E-ABB5-4891-A5F2-B592F7C60FD8}" dt="2023-10-30T17:11:07.486" v="6345"/>
          <ac:spMkLst>
            <pc:docMk/>
            <pc:sldMk cId="3947173883" sldId="258"/>
            <ac:spMk id="110" creationId="{71E2F0E1-6A85-26E4-4D82-8E8091CBA645}"/>
          </ac:spMkLst>
        </pc:spChg>
        <pc:spChg chg="mod">
          <ac:chgData name="Rafael Barbosa" userId="e85c8a03f9c5b7e8" providerId="LiveId" clId="{6B4DAE2E-ABB5-4891-A5F2-B592F7C60FD8}" dt="2023-10-30T17:12:22.710" v="6358" actId="20577"/>
          <ac:spMkLst>
            <pc:docMk/>
            <pc:sldMk cId="3947173883" sldId="258"/>
            <ac:spMk id="111" creationId="{031FF581-A871-B316-ACF8-EC1D396C058C}"/>
          </ac:spMkLst>
        </pc:spChg>
        <pc:spChg chg="mod">
          <ac:chgData name="Rafael Barbosa" userId="e85c8a03f9c5b7e8" providerId="LiveId" clId="{6B4DAE2E-ABB5-4891-A5F2-B592F7C60FD8}" dt="2023-10-30T17:11:07.486" v="6345"/>
          <ac:spMkLst>
            <pc:docMk/>
            <pc:sldMk cId="3947173883" sldId="258"/>
            <ac:spMk id="113" creationId="{FCCEA5B6-6216-1380-382C-BB722B966D69}"/>
          </ac:spMkLst>
        </pc:spChg>
        <pc:spChg chg="mod">
          <ac:chgData name="Rafael Barbosa" userId="e85c8a03f9c5b7e8" providerId="LiveId" clId="{6B4DAE2E-ABB5-4891-A5F2-B592F7C60FD8}" dt="2023-10-30T17:12:26.975" v="6365" actId="20577"/>
          <ac:spMkLst>
            <pc:docMk/>
            <pc:sldMk cId="3947173883" sldId="258"/>
            <ac:spMk id="114" creationId="{B3EB77F0-7991-423D-748A-1A6FD3A7AB2E}"/>
          </ac:spMkLst>
        </pc:spChg>
        <pc:spChg chg="mod">
          <ac:chgData name="Rafael Barbosa" userId="e85c8a03f9c5b7e8" providerId="LiveId" clId="{6B4DAE2E-ABB5-4891-A5F2-B592F7C60FD8}" dt="2023-10-30T17:11:07.486" v="6345"/>
          <ac:spMkLst>
            <pc:docMk/>
            <pc:sldMk cId="3947173883" sldId="258"/>
            <ac:spMk id="116" creationId="{76771D2D-1820-9782-1952-FC5B378CA5CB}"/>
          </ac:spMkLst>
        </pc:spChg>
        <pc:spChg chg="mod">
          <ac:chgData name="Rafael Barbosa" userId="e85c8a03f9c5b7e8" providerId="LiveId" clId="{6B4DAE2E-ABB5-4891-A5F2-B592F7C60FD8}" dt="2023-10-30T17:12:32.581" v="6383" actId="20577"/>
          <ac:spMkLst>
            <pc:docMk/>
            <pc:sldMk cId="3947173883" sldId="258"/>
            <ac:spMk id="117" creationId="{E07D6D08-62D2-1281-2243-3C6594E96B7F}"/>
          </ac:spMkLst>
        </pc:spChg>
        <pc:spChg chg="mod">
          <ac:chgData name="Rafael Barbosa" userId="e85c8a03f9c5b7e8" providerId="LiveId" clId="{6B4DAE2E-ABB5-4891-A5F2-B592F7C60FD8}" dt="2023-10-30T17:11:07.486" v="6345"/>
          <ac:spMkLst>
            <pc:docMk/>
            <pc:sldMk cId="3947173883" sldId="258"/>
            <ac:spMk id="119" creationId="{05E7C0A9-9164-5425-4978-9E5A787BA789}"/>
          </ac:spMkLst>
        </pc:spChg>
        <pc:spChg chg="mod">
          <ac:chgData name="Rafael Barbosa" userId="e85c8a03f9c5b7e8" providerId="LiveId" clId="{6B4DAE2E-ABB5-4891-A5F2-B592F7C60FD8}" dt="2023-10-30T17:12:38.677" v="6392" actId="20577"/>
          <ac:spMkLst>
            <pc:docMk/>
            <pc:sldMk cId="3947173883" sldId="258"/>
            <ac:spMk id="120" creationId="{848DEF34-4204-56E7-2D92-506515BFF405}"/>
          </ac:spMkLst>
        </pc:spChg>
        <pc:spChg chg="mod">
          <ac:chgData name="Rafael Barbosa" userId="e85c8a03f9c5b7e8" providerId="LiveId" clId="{6B4DAE2E-ABB5-4891-A5F2-B592F7C60FD8}" dt="2023-10-30T17:11:07.486" v="6345"/>
          <ac:spMkLst>
            <pc:docMk/>
            <pc:sldMk cId="3947173883" sldId="258"/>
            <ac:spMk id="122" creationId="{B42A0AEF-CF3C-15D1-DCA3-60CF1EB36474}"/>
          </ac:spMkLst>
        </pc:spChg>
        <pc:spChg chg="mod">
          <ac:chgData name="Rafael Barbosa" userId="e85c8a03f9c5b7e8" providerId="LiveId" clId="{6B4DAE2E-ABB5-4891-A5F2-B592F7C60FD8}" dt="2023-10-30T17:12:46.283" v="6420" actId="20577"/>
          <ac:spMkLst>
            <pc:docMk/>
            <pc:sldMk cId="3947173883" sldId="258"/>
            <ac:spMk id="123" creationId="{B81088D5-DCC7-8F1A-C1D6-0BF0A6A31834}"/>
          </ac:spMkLst>
        </pc:spChg>
        <pc:spChg chg="mod">
          <ac:chgData name="Rafael Barbosa" userId="e85c8a03f9c5b7e8" providerId="LiveId" clId="{6B4DAE2E-ABB5-4891-A5F2-B592F7C60FD8}" dt="2023-10-30T17:11:07.486" v="6345"/>
          <ac:spMkLst>
            <pc:docMk/>
            <pc:sldMk cId="3947173883" sldId="258"/>
            <ac:spMk id="125" creationId="{D77BDB40-C7F5-8281-F7EF-6BE28C347170}"/>
          </ac:spMkLst>
        </pc:spChg>
        <pc:spChg chg="mod">
          <ac:chgData name="Rafael Barbosa" userId="e85c8a03f9c5b7e8" providerId="LiveId" clId="{6B4DAE2E-ABB5-4891-A5F2-B592F7C60FD8}" dt="2023-10-30T17:12:57.007" v="6453" actId="20577"/>
          <ac:spMkLst>
            <pc:docMk/>
            <pc:sldMk cId="3947173883" sldId="258"/>
            <ac:spMk id="126" creationId="{D169573E-29C1-E589-4913-286A65ECAF50}"/>
          </ac:spMkLst>
        </pc:spChg>
        <pc:spChg chg="mod">
          <ac:chgData name="Rafael Barbosa" userId="e85c8a03f9c5b7e8" providerId="LiveId" clId="{6B4DAE2E-ABB5-4891-A5F2-B592F7C60FD8}" dt="2023-10-30T17:11:07.486" v="6345"/>
          <ac:spMkLst>
            <pc:docMk/>
            <pc:sldMk cId="3947173883" sldId="258"/>
            <ac:spMk id="128" creationId="{12F26C63-FDF5-0D34-4B62-4E8928CEFC1C}"/>
          </ac:spMkLst>
        </pc:spChg>
        <pc:spChg chg="mod">
          <ac:chgData name="Rafael Barbosa" userId="e85c8a03f9c5b7e8" providerId="LiveId" clId="{6B4DAE2E-ABB5-4891-A5F2-B592F7C60FD8}" dt="2023-10-30T17:13:07.774" v="6480" actId="14100"/>
          <ac:spMkLst>
            <pc:docMk/>
            <pc:sldMk cId="3947173883" sldId="258"/>
            <ac:spMk id="129" creationId="{A2A14AF8-770A-0DA2-511C-4A8E1800A232}"/>
          </ac:spMkLst>
        </pc:spChg>
        <pc:spChg chg="mod">
          <ac:chgData name="Rafael Barbosa" userId="e85c8a03f9c5b7e8" providerId="LiveId" clId="{6B4DAE2E-ABB5-4891-A5F2-B592F7C60FD8}" dt="2023-10-30T17:11:07.486" v="6345"/>
          <ac:spMkLst>
            <pc:docMk/>
            <pc:sldMk cId="3947173883" sldId="258"/>
            <ac:spMk id="131" creationId="{221125BA-EED2-3258-C276-C2940F677792}"/>
          </ac:spMkLst>
        </pc:spChg>
        <pc:spChg chg="mod">
          <ac:chgData name="Rafael Barbosa" userId="e85c8a03f9c5b7e8" providerId="LiveId" clId="{6B4DAE2E-ABB5-4891-A5F2-B592F7C60FD8}" dt="2023-10-30T17:13:18.459" v="6508" actId="20577"/>
          <ac:spMkLst>
            <pc:docMk/>
            <pc:sldMk cId="3947173883" sldId="258"/>
            <ac:spMk id="132" creationId="{CF37A05D-CE93-BE67-441B-41C6C7ABBCDE}"/>
          </ac:spMkLst>
        </pc:spChg>
        <pc:spChg chg="mod">
          <ac:chgData name="Rafael Barbosa" userId="e85c8a03f9c5b7e8" providerId="LiveId" clId="{6B4DAE2E-ABB5-4891-A5F2-B592F7C60FD8}" dt="2023-10-30T17:11:07.486" v="6345"/>
          <ac:spMkLst>
            <pc:docMk/>
            <pc:sldMk cId="3947173883" sldId="258"/>
            <ac:spMk id="134" creationId="{56ED7FCC-CC28-EB93-E898-6D12EDD03D57}"/>
          </ac:spMkLst>
        </pc:spChg>
        <pc:spChg chg="mod">
          <ac:chgData name="Rafael Barbosa" userId="e85c8a03f9c5b7e8" providerId="LiveId" clId="{6B4DAE2E-ABB5-4891-A5F2-B592F7C60FD8}" dt="2023-10-30T17:13:24.798" v="6521" actId="20577"/>
          <ac:spMkLst>
            <pc:docMk/>
            <pc:sldMk cId="3947173883" sldId="258"/>
            <ac:spMk id="135" creationId="{CB06D2F7-0053-0B10-7DE4-C4480A7A234F}"/>
          </ac:spMkLst>
        </pc:spChg>
        <pc:spChg chg="mod">
          <ac:chgData name="Rafael Barbosa" userId="e85c8a03f9c5b7e8" providerId="LiveId" clId="{6B4DAE2E-ABB5-4891-A5F2-B592F7C60FD8}" dt="2023-10-30T17:11:07.486" v="6345"/>
          <ac:spMkLst>
            <pc:docMk/>
            <pc:sldMk cId="3947173883" sldId="258"/>
            <ac:spMk id="137" creationId="{116ED223-B798-5BC1-D9A0-9C0C2F769BB3}"/>
          </ac:spMkLst>
        </pc:spChg>
        <pc:spChg chg="mod">
          <ac:chgData name="Rafael Barbosa" userId="e85c8a03f9c5b7e8" providerId="LiveId" clId="{6B4DAE2E-ABB5-4891-A5F2-B592F7C60FD8}" dt="2023-10-30T17:13:34.477" v="6544" actId="14100"/>
          <ac:spMkLst>
            <pc:docMk/>
            <pc:sldMk cId="3947173883" sldId="258"/>
            <ac:spMk id="138" creationId="{2ADDDB9A-8104-2620-9C67-77E82DBE61D1}"/>
          </ac:spMkLst>
        </pc:spChg>
        <pc:spChg chg="mod">
          <ac:chgData name="Rafael Barbosa" userId="e85c8a03f9c5b7e8" providerId="LiveId" clId="{6B4DAE2E-ABB5-4891-A5F2-B592F7C60FD8}" dt="2023-10-30T17:11:07.486" v="6345"/>
          <ac:spMkLst>
            <pc:docMk/>
            <pc:sldMk cId="3947173883" sldId="258"/>
            <ac:spMk id="140" creationId="{6FDD887A-9314-9F1C-4ADF-AC4FD91E0E0B}"/>
          </ac:spMkLst>
        </pc:spChg>
        <pc:spChg chg="mod">
          <ac:chgData name="Rafael Barbosa" userId="e85c8a03f9c5b7e8" providerId="LiveId" clId="{6B4DAE2E-ABB5-4891-A5F2-B592F7C60FD8}" dt="2023-10-30T17:13:39.966" v="6559" actId="20577"/>
          <ac:spMkLst>
            <pc:docMk/>
            <pc:sldMk cId="3947173883" sldId="258"/>
            <ac:spMk id="141" creationId="{66D68BCB-422D-3086-A54A-15988644AECB}"/>
          </ac:spMkLst>
        </pc:spChg>
        <pc:spChg chg="mod">
          <ac:chgData name="Rafael Barbosa" userId="e85c8a03f9c5b7e8" providerId="LiveId" clId="{6B4DAE2E-ABB5-4891-A5F2-B592F7C60FD8}" dt="2023-10-30T17:11:07.486" v="6345"/>
          <ac:spMkLst>
            <pc:docMk/>
            <pc:sldMk cId="3947173883" sldId="258"/>
            <ac:spMk id="143" creationId="{F07CF206-B1E0-1D03-A0B2-49061C0080E7}"/>
          </ac:spMkLst>
        </pc:spChg>
        <pc:spChg chg="mod">
          <ac:chgData name="Rafael Barbosa" userId="e85c8a03f9c5b7e8" providerId="LiveId" clId="{6B4DAE2E-ABB5-4891-A5F2-B592F7C60FD8}" dt="2023-10-30T17:13:44.341" v="6565" actId="20577"/>
          <ac:spMkLst>
            <pc:docMk/>
            <pc:sldMk cId="3947173883" sldId="258"/>
            <ac:spMk id="144" creationId="{9966CAA4-AC93-8D4C-EDC7-E238C4CC74AF}"/>
          </ac:spMkLst>
        </pc:spChg>
        <pc:spChg chg="mod">
          <ac:chgData name="Rafael Barbosa" userId="e85c8a03f9c5b7e8" providerId="LiveId" clId="{6B4DAE2E-ABB5-4891-A5F2-B592F7C60FD8}" dt="2023-10-30T17:11:07.486" v="6345"/>
          <ac:spMkLst>
            <pc:docMk/>
            <pc:sldMk cId="3947173883" sldId="258"/>
            <ac:spMk id="146" creationId="{B4870C34-190E-8383-C4C2-A8363EEF5CA8}"/>
          </ac:spMkLst>
        </pc:spChg>
        <pc:spChg chg="mod">
          <ac:chgData name="Rafael Barbosa" userId="e85c8a03f9c5b7e8" providerId="LiveId" clId="{6B4DAE2E-ABB5-4891-A5F2-B592F7C60FD8}" dt="2023-10-30T17:13:49.886" v="6577" actId="20577"/>
          <ac:spMkLst>
            <pc:docMk/>
            <pc:sldMk cId="3947173883" sldId="258"/>
            <ac:spMk id="147" creationId="{5353F7E6-347A-E54E-3D7C-DBA7F981BF14}"/>
          </ac:spMkLst>
        </pc:spChg>
        <pc:spChg chg="mod ord">
          <ac:chgData name="Rafael Barbosa" userId="e85c8a03f9c5b7e8" providerId="LiveId" clId="{6B4DAE2E-ABB5-4891-A5F2-B592F7C60FD8}" dt="2023-10-30T17:16:34.784" v="6664" actId="167"/>
          <ac:spMkLst>
            <pc:docMk/>
            <pc:sldMk cId="3947173883" sldId="258"/>
            <ac:spMk id="149" creationId="{AA134794-9402-3D97-E95A-0D882D724272}"/>
          </ac:spMkLst>
        </pc:spChg>
        <pc:spChg chg="mod ord">
          <ac:chgData name="Rafael Barbosa" userId="e85c8a03f9c5b7e8" providerId="LiveId" clId="{6B4DAE2E-ABB5-4891-A5F2-B592F7C60FD8}" dt="2023-10-30T17:16:16.304" v="6662" actId="167"/>
          <ac:spMkLst>
            <pc:docMk/>
            <pc:sldMk cId="3947173883" sldId="258"/>
            <ac:spMk id="150" creationId="{28F6B809-993D-F232-0D2C-5AA328CE87B5}"/>
          </ac:spMkLst>
        </pc:spChg>
        <pc:spChg chg="mod">
          <ac:chgData name="Rafael Barbosa" userId="e85c8a03f9c5b7e8" providerId="LiveId" clId="{6B4DAE2E-ABB5-4891-A5F2-B592F7C60FD8}" dt="2023-10-30T17:11:07.486" v="6345"/>
          <ac:spMkLst>
            <pc:docMk/>
            <pc:sldMk cId="3947173883" sldId="258"/>
            <ac:spMk id="152" creationId="{992C4050-2F15-A59C-9BE7-B3072EE8F9FC}"/>
          </ac:spMkLst>
        </pc:spChg>
        <pc:spChg chg="mod">
          <ac:chgData name="Rafael Barbosa" userId="e85c8a03f9c5b7e8" providerId="LiveId" clId="{6B4DAE2E-ABB5-4891-A5F2-B592F7C60FD8}" dt="2023-10-30T17:11:07.486" v="6345"/>
          <ac:spMkLst>
            <pc:docMk/>
            <pc:sldMk cId="3947173883" sldId="258"/>
            <ac:spMk id="153" creationId="{E6751916-BA98-82DE-68B4-69695B696744}"/>
          </ac:spMkLst>
        </pc:spChg>
        <pc:spChg chg="mod">
          <ac:chgData name="Rafael Barbosa" userId="e85c8a03f9c5b7e8" providerId="LiveId" clId="{6B4DAE2E-ABB5-4891-A5F2-B592F7C60FD8}" dt="2023-10-30T17:11:07.486" v="6345"/>
          <ac:spMkLst>
            <pc:docMk/>
            <pc:sldMk cId="3947173883" sldId="258"/>
            <ac:spMk id="155" creationId="{EEB2476E-523C-802E-F9A5-AEABE38D436F}"/>
          </ac:spMkLst>
        </pc:spChg>
        <pc:spChg chg="mod">
          <ac:chgData name="Rafael Barbosa" userId="e85c8a03f9c5b7e8" providerId="LiveId" clId="{6B4DAE2E-ABB5-4891-A5F2-B592F7C60FD8}" dt="2023-10-30T17:11:07.486" v="6345"/>
          <ac:spMkLst>
            <pc:docMk/>
            <pc:sldMk cId="3947173883" sldId="258"/>
            <ac:spMk id="156" creationId="{CF394D08-252F-C4DA-2FAE-B920E90151E5}"/>
          </ac:spMkLst>
        </pc:spChg>
        <pc:spChg chg="mod">
          <ac:chgData name="Rafael Barbosa" userId="e85c8a03f9c5b7e8" providerId="LiveId" clId="{6B4DAE2E-ABB5-4891-A5F2-B592F7C60FD8}" dt="2023-10-30T17:11:07.486" v="6345"/>
          <ac:spMkLst>
            <pc:docMk/>
            <pc:sldMk cId="3947173883" sldId="258"/>
            <ac:spMk id="158" creationId="{CBC2DF50-C813-9351-2B4C-A739D8DB9FB6}"/>
          </ac:spMkLst>
        </pc:spChg>
        <pc:spChg chg="mod">
          <ac:chgData name="Rafael Barbosa" userId="e85c8a03f9c5b7e8" providerId="LiveId" clId="{6B4DAE2E-ABB5-4891-A5F2-B592F7C60FD8}" dt="2023-10-30T17:11:07.486" v="6345"/>
          <ac:spMkLst>
            <pc:docMk/>
            <pc:sldMk cId="3947173883" sldId="258"/>
            <ac:spMk id="159" creationId="{DEBDEC13-3C7B-B88B-31B1-37CDD5BB0B31}"/>
          </ac:spMkLst>
        </pc:spChg>
        <pc:spChg chg="mod">
          <ac:chgData name="Rafael Barbosa" userId="e85c8a03f9c5b7e8" providerId="LiveId" clId="{6B4DAE2E-ABB5-4891-A5F2-B592F7C60FD8}" dt="2023-10-30T17:11:07.486" v="6345"/>
          <ac:spMkLst>
            <pc:docMk/>
            <pc:sldMk cId="3947173883" sldId="258"/>
            <ac:spMk id="161" creationId="{F6F75F0F-DAA5-48FC-DD21-7DDC647D325C}"/>
          </ac:spMkLst>
        </pc:spChg>
        <pc:spChg chg="mod">
          <ac:chgData name="Rafael Barbosa" userId="e85c8a03f9c5b7e8" providerId="LiveId" clId="{6B4DAE2E-ABB5-4891-A5F2-B592F7C60FD8}" dt="2023-10-30T17:11:07.486" v="6345"/>
          <ac:spMkLst>
            <pc:docMk/>
            <pc:sldMk cId="3947173883" sldId="258"/>
            <ac:spMk id="162" creationId="{028A5823-F4C5-6076-D927-D3AA2CFDBD3F}"/>
          </ac:spMkLst>
        </pc:spChg>
        <pc:spChg chg="mod ord">
          <ac:chgData name="Rafael Barbosa" userId="e85c8a03f9c5b7e8" providerId="LiveId" clId="{6B4DAE2E-ABB5-4891-A5F2-B592F7C60FD8}" dt="2023-10-30T17:16:08.731" v="6657" actId="167"/>
          <ac:spMkLst>
            <pc:docMk/>
            <pc:sldMk cId="3947173883" sldId="258"/>
            <ac:spMk id="164" creationId="{414054F5-A537-F61E-DCE8-1925ED251C84}"/>
          </ac:spMkLst>
        </pc:spChg>
        <pc:spChg chg="mod ord">
          <ac:chgData name="Rafael Barbosa" userId="e85c8a03f9c5b7e8" providerId="LiveId" clId="{6B4DAE2E-ABB5-4891-A5F2-B592F7C60FD8}" dt="2023-10-30T17:16:03.727" v="6655" actId="167"/>
          <ac:spMkLst>
            <pc:docMk/>
            <pc:sldMk cId="3947173883" sldId="258"/>
            <ac:spMk id="165" creationId="{FD2A4DFF-1247-3DC9-6692-CF7772F2F3F2}"/>
          </ac:spMkLst>
        </pc:spChg>
        <pc:spChg chg="mod">
          <ac:chgData name="Rafael Barbosa" userId="e85c8a03f9c5b7e8" providerId="LiveId" clId="{6B4DAE2E-ABB5-4891-A5F2-B592F7C60FD8}" dt="2023-10-30T17:11:32.437" v="6351"/>
          <ac:spMkLst>
            <pc:docMk/>
            <pc:sldMk cId="3947173883" sldId="258"/>
            <ac:spMk id="167" creationId="{E84FC3BF-15A0-B3CC-9DE2-B343EF678683}"/>
          </ac:spMkLst>
        </pc:spChg>
        <pc:spChg chg="mod">
          <ac:chgData name="Rafael Barbosa" userId="e85c8a03f9c5b7e8" providerId="LiveId" clId="{6B4DAE2E-ABB5-4891-A5F2-B592F7C60FD8}" dt="2023-10-30T17:11:32.437" v="6351"/>
          <ac:spMkLst>
            <pc:docMk/>
            <pc:sldMk cId="3947173883" sldId="258"/>
            <ac:spMk id="168" creationId="{433F9677-0EAA-09F4-D89D-9B959508EB6C}"/>
          </ac:spMkLst>
        </pc:spChg>
        <pc:spChg chg="mod">
          <ac:chgData name="Rafael Barbosa" userId="e85c8a03f9c5b7e8" providerId="LiveId" clId="{6B4DAE2E-ABB5-4891-A5F2-B592F7C60FD8}" dt="2023-10-30T17:11:32.437" v="6351"/>
          <ac:spMkLst>
            <pc:docMk/>
            <pc:sldMk cId="3947173883" sldId="258"/>
            <ac:spMk id="170" creationId="{4BD9730D-7F8D-EAF9-E199-5E1E30EAD25C}"/>
          </ac:spMkLst>
        </pc:spChg>
        <pc:spChg chg="mod">
          <ac:chgData name="Rafael Barbosa" userId="e85c8a03f9c5b7e8" providerId="LiveId" clId="{6B4DAE2E-ABB5-4891-A5F2-B592F7C60FD8}" dt="2023-10-30T17:16:42.988" v="6665" actId="207"/>
          <ac:spMkLst>
            <pc:docMk/>
            <pc:sldMk cId="3947173883" sldId="258"/>
            <ac:spMk id="171" creationId="{C2FF6949-A394-6CE2-BFC6-6D58117B1C15}"/>
          </ac:spMkLst>
        </pc:spChg>
        <pc:spChg chg="mod">
          <ac:chgData name="Rafael Barbosa" userId="e85c8a03f9c5b7e8" providerId="LiveId" clId="{6B4DAE2E-ABB5-4891-A5F2-B592F7C60FD8}" dt="2023-10-30T17:11:32.437" v="6351"/>
          <ac:spMkLst>
            <pc:docMk/>
            <pc:sldMk cId="3947173883" sldId="258"/>
            <ac:spMk id="173" creationId="{4C150FCA-E665-BADB-97E6-491339841577}"/>
          </ac:spMkLst>
        </pc:spChg>
        <pc:spChg chg="mod">
          <ac:chgData name="Rafael Barbosa" userId="e85c8a03f9c5b7e8" providerId="LiveId" clId="{6B4DAE2E-ABB5-4891-A5F2-B592F7C60FD8}" dt="2023-10-30T17:11:32.437" v="6351"/>
          <ac:spMkLst>
            <pc:docMk/>
            <pc:sldMk cId="3947173883" sldId="258"/>
            <ac:spMk id="174" creationId="{1FFC7355-6546-E580-9405-7451869EF2D0}"/>
          </ac:spMkLst>
        </pc:spChg>
        <pc:spChg chg="mod">
          <ac:chgData name="Rafael Barbosa" userId="e85c8a03f9c5b7e8" providerId="LiveId" clId="{6B4DAE2E-ABB5-4891-A5F2-B592F7C60FD8}" dt="2023-10-30T17:11:32.437" v="6351"/>
          <ac:spMkLst>
            <pc:docMk/>
            <pc:sldMk cId="3947173883" sldId="258"/>
            <ac:spMk id="176" creationId="{6FA54385-8C55-4D6B-FF4F-8F3D7D5D8710}"/>
          </ac:spMkLst>
        </pc:spChg>
        <pc:spChg chg="mod">
          <ac:chgData name="Rafael Barbosa" userId="e85c8a03f9c5b7e8" providerId="LiveId" clId="{6B4DAE2E-ABB5-4891-A5F2-B592F7C60FD8}" dt="2023-10-30T17:11:32.437" v="6351"/>
          <ac:spMkLst>
            <pc:docMk/>
            <pc:sldMk cId="3947173883" sldId="258"/>
            <ac:spMk id="177" creationId="{5889DF68-52CB-0245-3598-3C06CC96C2C0}"/>
          </ac:spMkLst>
        </pc:spChg>
        <pc:spChg chg="mod">
          <ac:chgData name="Rafael Barbosa" userId="e85c8a03f9c5b7e8" providerId="LiveId" clId="{6B4DAE2E-ABB5-4891-A5F2-B592F7C60FD8}" dt="2023-10-30T17:14:45.604" v="6578"/>
          <ac:spMkLst>
            <pc:docMk/>
            <pc:sldMk cId="3947173883" sldId="258"/>
            <ac:spMk id="179" creationId="{1BEC89E7-B8D7-E80E-1387-5155F72B8016}"/>
          </ac:spMkLst>
        </pc:spChg>
        <pc:spChg chg="mod">
          <ac:chgData name="Rafael Barbosa" userId="e85c8a03f9c5b7e8" providerId="LiveId" clId="{6B4DAE2E-ABB5-4891-A5F2-B592F7C60FD8}" dt="2023-10-30T17:14:45.604" v="6578"/>
          <ac:spMkLst>
            <pc:docMk/>
            <pc:sldMk cId="3947173883" sldId="258"/>
            <ac:spMk id="180" creationId="{0DFB71C1-A198-F824-319C-92E03B4C028C}"/>
          </ac:spMkLst>
        </pc:spChg>
        <pc:spChg chg="mod">
          <ac:chgData name="Rafael Barbosa" userId="e85c8a03f9c5b7e8" providerId="LiveId" clId="{6B4DAE2E-ABB5-4891-A5F2-B592F7C60FD8}" dt="2023-10-30T17:14:45.604" v="6578"/>
          <ac:spMkLst>
            <pc:docMk/>
            <pc:sldMk cId="3947173883" sldId="258"/>
            <ac:spMk id="182" creationId="{C3A58389-2132-C205-7F3F-F4515FB1CF33}"/>
          </ac:spMkLst>
        </pc:spChg>
        <pc:spChg chg="mod">
          <ac:chgData name="Rafael Barbosa" userId="e85c8a03f9c5b7e8" providerId="LiveId" clId="{6B4DAE2E-ABB5-4891-A5F2-B592F7C60FD8}" dt="2023-10-30T17:14:45.604" v="6578"/>
          <ac:spMkLst>
            <pc:docMk/>
            <pc:sldMk cId="3947173883" sldId="258"/>
            <ac:spMk id="183" creationId="{EB31FBE9-D024-FF9B-8288-809424D0AC50}"/>
          </ac:spMkLst>
        </pc:spChg>
        <pc:spChg chg="add mod">
          <ac:chgData name="Rafael Barbosa" userId="e85c8a03f9c5b7e8" providerId="LiveId" clId="{6B4DAE2E-ABB5-4891-A5F2-B592F7C60FD8}" dt="2023-10-30T17:43:32.737" v="7996"/>
          <ac:spMkLst>
            <pc:docMk/>
            <pc:sldMk cId="3947173883" sldId="258"/>
            <ac:spMk id="184" creationId="{F1CCB25E-74E2-9FFD-4C46-77B97763AE10}"/>
          </ac:spMkLst>
        </pc:spChg>
        <pc:grpChg chg="add del mod">
          <ac:chgData name="Rafael Barbosa" userId="e85c8a03f9c5b7e8" providerId="LiveId" clId="{6B4DAE2E-ABB5-4891-A5F2-B592F7C60FD8}" dt="2023-10-30T17:10:50.571" v="6340"/>
          <ac:grpSpMkLst>
            <pc:docMk/>
            <pc:sldMk cId="3947173883" sldId="258"/>
            <ac:grpSpMk id="5" creationId="{7E282CBE-6F06-F735-F35E-A635CAE5DF17}"/>
          </ac:grpSpMkLst>
        </pc:grpChg>
        <pc:grpChg chg="add del mod">
          <ac:chgData name="Rafael Barbosa" userId="e85c8a03f9c5b7e8" providerId="LiveId" clId="{6B4DAE2E-ABB5-4891-A5F2-B592F7C60FD8}" dt="2023-10-30T17:10:50.571" v="6340"/>
          <ac:grpSpMkLst>
            <pc:docMk/>
            <pc:sldMk cId="3947173883" sldId="258"/>
            <ac:grpSpMk id="8" creationId="{D8264023-82B1-B187-FC71-576E0179A048}"/>
          </ac:grpSpMkLst>
        </pc:grpChg>
        <pc:grpChg chg="add del mod">
          <ac:chgData name="Rafael Barbosa" userId="e85c8a03f9c5b7e8" providerId="LiveId" clId="{6B4DAE2E-ABB5-4891-A5F2-B592F7C60FD8}" dt="2023-10-30T17:10:50.571" v="6340"/>
          <ac:grpSpMkLst>
            <pc:docMk/>
            <pc:sldMk cId="3947173883" sldId="258"/>
            <ac:grpSpMk id="11" creationId="{F41D10E5-AFA7-CB78-D1D5-89F6C2EB2A20}"/>
          </ac:grpSpMkLst>
        </pc:grpChg>
        <pc:grpChg chg="add del mod">
          <ac:chgData name="Rafael Barbosa" userId="e85c8a03f9c5b7e8" providerId="LiveId" clId="{6B4DAE2E-ABB5-4891-A5F2-B592F7C60FD8}" dt="2023-10-30T17:10:50.571" v="6340"/>
          <ac:grpSpMkLst>
            <pc:docMk/>
            <pc:sldMk cId="3947173883" sldId="258"/>
            <ac:grpSpMk id="14" creationId="{008FA6BF-EC62-5796-5C9B-C4D1BF80500D}"/>
          </ac:grpSpMkLst>
        </pc:grpChg>
        <pc:grpChg chg="add del mod">
          <ac:chgData name="Rafael Barbosa" userId="e85c8a03f9c5b7e8" providerId="LiveId" clId="{6B4DAE2E-ABB5-4891-A5F2-B592F7C60FD8}" dt="2023-10-30T17:10:50.571" v="6340"/>
          <ac:grpSpMkLst>
            <pc:docMk/>
            <pc:sldMk cId="3947173883" sldId="258"/>
            <ac:grpSpMk id="17" creationId="{A2147005-05E9-D1BD-11F4-85A42C82BD30}"/>
          </ac:grpSpMkLst>
        </pc:grpChg>
        <pc:grpChg chg="add del mod">
          <ac:chgData name="Rafael Barbosa" userId="e85c8a03f9c5b7e8" providerId="LiveId" clId="{6B4DAE2E-ABB5-4891-A5F2-B592F7C60FD8}" dt="2023-10-30T17:10:50.571" v="6340"/>
          <ac:grpSpMkLst>
            <pc:docMk/>
            <pc:sldMk cId="3947173883" sldId="258"/>
            <ac:grpSpMk id="20" creationId="{0A546319-DAF1-6B09-C4F7-F255BE271A22}"/>
          </ac:grpSpMkLst>
        </pc:grpChg>
        <pc:grpChg chg="add del mod">
          <ac:chgData name="Rafael Barbosa" userId="e85c8a03f9c5b7e8" providerId="LiveId" clId="{6B4DAE2E-ABB5-4891-A5F2-B592F7C60FD8}" dt="2023-10-30T17:10:50.571" v="6340"/>
          <ac:grpSpMkLst>
            <pc:docMk/>
            <pc:sldMk cId="3947173883" sldId="258"/>
            <ac:grpSpMk id="23" creationId="{E62CBAF6-AE2F-801D-9DE8-2E2D936942A4}"/>
          </ac:grpSpMkLst>
        </pc:grpChg>
        <pc:grpChg chg="add del mod">
          <ac:chgData name="Rafael Barbosa" userId="e85c8a03f9c5b7e8" providerId="LiveId" clId="{6B4DAE2E-ABB5-4891-A5F2-B592F7C60FD8}" dt="2023-10-30T17:10:50.571" v="6340"/>
          <ac:grpSpMkLst>
            <pc:docMk/>
            <pc:sldMk cId="3947173883" sldId="258"/>
            <ac:grpSpMk id="26" creationId="{ECD2E7AB-8827-7B4E-11F1-E031260FDB18}"/>
          </ac:grpSpMkLst>
        </pc:grpChg>
        <pc:grpChg chg="add del mod">
          <ac:chgData name="Rafael Barbosa" userId="e85c8a03f9c5b7e8" providerId="LiveId" clId="{6B4DAE2E-ABB5-4891-A5F2-B592F7C60FD8}" dt="2023-10-30T17:10:50.571" v="6340"/>
          <ac:grpSpMkLst>
            <pc:docMk/>
            <pc:sldMk cId="3947173883" sldId="258"/>
            <ac:grpSpMk id="29" creationId="{50F34F32-8BC9-44B2-4B42-4F92AD75F9D4}"/>
          </ac:grpSpMkLst>
        </pc:grpChg>
        <pc:grpChg chg="add del mod">
          <ac:chgData name="Rafael Barbosa" userId="e85c8a03f9c5b7e8" providerId="LiveId" clId="{6B4DAE2E-ABB5-4891-A5F2-B592F7C60FD8}" dt="2023-10-30T17:10:50.571" v="6340"/>
          <ac:grpSpMkLst>
            <pc:docMk/>
            <pc:sldMk cId="3947173883" sldId="258"/>
            <ac:grpSpMk id="32" creationId="{885FC6DD-D27E-7C42-FB71-9D57962F7219}"/>
          </ac:grpSpMkLst>
        </pc:grpChg>
        <pc:grpChg chg="add del mod">
          <ac:chgData name="Rafael Barbosa" userId="e85c8a03f9c5b7e8" providerId="LiveId" clId="{6B4DAE2E-ABB5-4891-A5F2-B592F7C60FD8}" dt="2023-10-30T17:10:50.571" v="6340"/>
          <ac:grpSpMkLst>
            <pc:docMk/>
            <pc:sldMk cId="3947173883" sldId="258"/>
            <ac:grpSpMk id="35" creationId="{A9E7547B-F705-30BF-B2A3-6FC44C2A00BB}"/>
          </ac:grpSpMkLst>
        </pc:grpChg>
        <pc:grpChg chg="add del mod">
          <ac:chgData name="Rafael Barbosa" userId="e85c8a03f9c5b7e8" providerId="LiveId" clId="{6B4DAE2E-ABB5-4891-A5F2-B592F7C60FD8}" dt="2023-10-30T17:10:50.571" v="6340"/>
          <ac:grpSpMkLst>
            <pc:docMk/>
            <pc:sldMk cId="3947173883" sldId="258"/>
            <ac:grpSpMk id="38" creationId="{F4A4448F-52AC-AB2C-6F13-390212049DD0}"/>
          </ac:grpSpMkLst>
        </pc:grpChg>
        <pc:grpChg chg="add del mod">
          <ac:chgData name="Rafael Barbosa" userId="e85c8a03f9c5b7e8" providerId="LiveId" clId="{6B4DAE2E-ABB5-4891-A5F2-B592F7C60FD8}" dt="2023-10-30T17:10:50.571" v="6340"/>
          <ac:grpSpMkLst>
            <pc:docMk/>
            <pc:sldMk cId="3947173883" sldId="258"/>
            <ac:grpSpMk id="41" creationId="{7E4B45A7-2DDA-E7FA-ECF5-37C9529511DB}"/>
          </ac:grpSpMkLst>
        </pc:grpChg>
        <pc:grpChg chg="add del mod">
          <ac:chgData name="Rafael Barbosa" userId="e85c8a03f9c5b7e8" providerId="LiveId" clId="{6B4DAE2E-ABB5-4891-A5F2-B592F7C60FD8}" dt="2023-10-30T17:10:50.571" v="6340"/>
          <ac:grpSpMkLst>
            <pc:docMk/>
            <pc:sldMk cId="3947173883" sldId="258"/>
            <ac:grpSpMk id="44" creationId="{47F8E436-F29B-840E-1597-6132C8402998}"/>
          </ac:grpSpMkLst>
        </pc:grpChg>
        <pc:grpChg chg="add del mod">
          <ac:chgData name="Rafael Barbosa" userId="e85c8a03f9c5b7e8" providerId="LiveId" clId="{6B4DAE2E-ABB5-4891-A5F2-B592F7C60FD8}" dt="2023-10-30T17:10:50.571" v="6340"/>
          <ac:grpSpMkLst>
            <pc:docMk/>
            <pc:sldMk cId="3947173883" sldId="258"/>
            <ac:grpSpMk id="47" creationId="{4D458976-0638-2D94-861A-745E4E7FAC12}"/>
          </ac:grpSpMkLst>
        </pc:grpChg>
        <pc:grpChg chg="add del mod">
          <ac:chgData name="Rafael Barbosa" userId="e85c8a03f9c5b7e8" providerId="LiveId" clId="{6B4DAE2E-ABB5-4891-A5F2-B592F7C60FD8}" dt="2023-10-30T17:10:50.571" v="6340"/>
          <ac:grpSpMkLst>
            <pc:docMk/>
            <pc:sldMk cId="3947173883" sldId="258"/>
            <ac:grpSpMk id="50" creationId="{B133D7EA-0563-633B-8087-9428B5DCA8EA}"/>
          </ac:grpSpMkLst>
        </pc:grpChg>
        <pc:grpChg chg="add del mod">
          <ac:chgData name="Rafael Barbosa" userId="e85c8a03f9c5b7e8" providerId="LiveId" clId="{6B4DAE2E-ABB5-4891-A5F2-B592F7C60FD8}" dt="2023-10-30T17:10:50.571" v="6340"/>
          <ac:grpSpMkLst>
            <pc:docMk/>
            <pc:sldMk cId="3947173883" sldId="258"/>
            <ac:grpSpMk id="53" creationId="{3C1E5802-B174-B715-A818-9C900BB8DFB3}"/>
          </ac:grpSpMkLst>
        </pc:grpChg>
        <pc:grpChg chg="add del mod">
          <ac:chgData name="Rafael Barbosa" userId="e85c8a03f9c5b7e8" providerId="LiveId" clId="{6B4DAE2E-ABB5-4891-A5F2-B592F7C60FD8}" dt="2023-10-30T17:11:02.249" v="6344"/>
          <ac:grpSpMkLst>
            <pc:docMk/>
            <pc:sldMk cId="3947173883" sldId="258"/>
            <ac:grpSpMk id="57" creationId="{3A9A0662-C003-E09E-FCAB-5DF3A0CAD4E1}"/>
          </ac:grpSpMkLst>
        </pc:grpChg>
        <pc:grpChg chg="add del mod">
          <ac:chgData name="Rafael Barbosa" userId="e85c8a03f9c5b7e8" providerId="LiveId" clId="{6B4DAE2E-ABB5-4891-A5F2-B592F7C60FD8}" dt="2023-10-30T17:11:02.249" v="6344"/>
          <ac:grpSpMkLst>
            <pc:docMk/>
            <pc:sldMk cId="3947173883" sldId="258"/>
            <ac:grpSpMk id="60" creationId="{A16C0039-5E83-F312-EE9D-5DD6902FB4D3}"/>
          </ac:grpSpMkLst>
        </pc:grpChg>
        <pc:grpChg chg="add del mod">
          <ac:chgData name="Rafael Barbosa" userId="e85c8a03f9c5b7e8" providerId="LiveId" clId="{6B4DAE2E-ABB5-4891-A5F2-B592F7C60FD8}" dt="2023-10-30T17:11:02.249" v="6344"/>
          <ac:grpSpMkLst>
            <pc:docMk/>
            <pc:sldMk cId="3947173883" sldId="258"/>
            <ac:grpSpMk id="63" creationId="{644FC6E4-1A54-AFCF-B78D-044CE4A5718C}"/>
          </ac:grpSpMkLst>
        </pc:grpChg>
        <pc:grpChg chg="add del mod">
          <ac:chgData name="Rafael Barbosa" userId="e85c8a03f9c5b7e8" providerId="LiveId" clId="{6B4DAE2E-ABB5-4891-A5F2-B592F7C60FD8}" dt="2023-10-30T17:11:02.249" v="6344"/>
          <ac:grpSpMkLst>
            <pc:docMk/>
            <pc:sldMk cId="3947173883" sldId="258"/>
            <ac:grpSpMk id="66" creationId="{4013C04B-9B31-49A9-89CB-E6B8F2DA0234}"/>
          </ac:grpSpMkLst>
        </pc:grpChg>
        <pc:grpChg chg="add del mod">
          <ac:chgData name="Rafael Barbosa" userId="e85c8a03f9c5b7e8" providerId="LiveId" clId="{6B4DAE2E-ABB5-4891-A5F2-B592F7C60FD8}" dt="2023-10-30T17:11:02.249" v="6344"/>
          <ac:grpSpMkLst>
            <pc:docMk/>
            <pc:sldMk cId="3947173883" sldId="258"/>
            <ac:grpSpMk id="69" creationId="{A0095003-A6B8-B0E0-F3AB-454438B5C331}"/>
          </ac:grpSpMkLst>
        </pc:grpChg>
        <pc:grpChg chg="add del mod">
          <ac:chgData name="Rafael Barbosa" userId="e85c8a03f9c5b7e8" providerId="LiveId" clId="{6B4DAE2E-ABB5-4891-A5F2-B592F7C60FD8}" dt="2023-10-30T17:11:02.249" v="6344"/>
          <ac:grpSpMkLst>
            <pc:docMk/>
            <pc:sldMk cId="3947173883" sldId="258"/>
            <ac:grpSpMk id="72" creationId="{7AC59214-78A9-03A5-7FE6-1FDEFE75DC5A}"/>
          </ac:grpSpMkLst>
        </pc:grpChg>
        <pc:grpChg chg="add del mod">
          <ac:chgData name="Rafael Barbosa" userId="e85c8a03f9c5b7e8" providerId="LiveId" clId="{6B4DAE2E-ABB5-4891-A5F2-B592F7C60FD8}" dt="2023-10-30T17:11:02.249" v="6344"/>
          <ac:grpSpMkLst>
            <pc:docMk/>
            <pc:sldMk cId="3947173883" sldId="258"/>
            <ac:grpSpMk id="75" creationId="{5702B9DD-0E13-348D-A258-382D39156729}"/>
          </ac:grpSpMkLst>
        </pc:grpChg>
        <pc:grpChg chg="add del mod">
          <ac:chgData name="Rafael Barbosa" userId="e85c8a03f9c5b7e8" providerId="LiveId" clId="{6B4DAE2E-ABB5-4891-A5F2-B592F7C60FD8}" dt="2023-10-30T17:11:02.249" v="6344"/>
          <ac:grpSpMkLst>
            <pc:docMk/>
            <pc:sldMk cId="3947173883" sldId="258"/>
            <ac:grpSpMk id="78" creationId="{B8ACDE6A-C7E8-73F2-3D7D-36DBD5930C6C}"/>
          </ac:grpSpMkLst>
        </pc:grpChg>
        <pc:grpChg chg="add del mod">
          <ac:chgData name="Rafael Barbosa" userId="e85c8a03f9c5b7e8" providerId="LiveId" clId="{6B4DAE2E-ABB5-4891-A5F2-B592F7C60FD8}" dt="2023-10-30T17:11:02.249" v="6344"/>
          <ac:grpSpMkLst>
            <pc:docMk/>
            <pc:sldMk cId="3947173883" sldId="258"/>
            <ac:grpSpMk id="81" creationId="{A91A7F69-C3E1-F139-D4AE-0E70A0CE354D}"/>
          </ac:grpSpMkLst>
        </pc:grpChg>
        <pc:grpChg chg="add del mod">
          <ac:chgData name="Rafael Barbosa" userId="e85c8a03f9c5b7e8" providerId="LiveId" clId="{6B4DAE2E-ABB5-4891-A5F2-B592F7C60FD8}" dt="2023-10-30T17:11:02.249" v="6344"/>
          <ac:grpSpMkLst>
            <pc:docMk/>
            <pc:sldMk cId="3947173883" sldId="258"/>
            <ac:grpSpMk id="84" creationId="{BE6C9F95-A12E-F671-715E-62856515A157}"/>
          </ac:grpSpMkLst>
        </pc:grpChg>
        <pc:grpChg chg="add del mod">
          <ac:chgData name="Rafael Barbosa" userId="e85c8a03f9c5b7e8" providerId="LiveId" clId="{6B4DAE2E-ABB5-4891-A5F2-B592F7C60FD8}" dt="2023-10-30T17:11:02.249" v="6344"/>
          <ac:grpSpMkLst>
            <pc:docMk/>
            <pc:sldMk cId="3947173883" sldId="258"/>
            <ac:grpSpMk id="87" creationId="{D773E5D3-F712-2761-481F-5769D961A2F1}"/>
          </ac:grpSpMkLst>
        </pc:grpChg>
        <pc:grpChg chg="add del mod">
          <ac:chgData name="Rafael Barbosa" userId="e85c8a03f9c5b7e8" providerId="LiveId" clId="{6B4DAE2E-ABB5-4891-A5F2-B592F7C60FD8}" dt="2023-10-30T17:11:02.249" v="6344"/>
          <ac:grpSpMkLst>
            <pc:docMk/>
            <pc:sldMk cId="3947173883" sldId="258"/>
            <ac:grpSpMk id="90" creationId="{59F256F3-A7E6-9606-8BB8-CC0528BB0FC6}"/>
          </ac:grpSpMkLst>
        </pc:grpChg>
        <pc:grpChg chg="add del mod">
          <ac:chgData name="Rafael Barbosa" userId="e85c8a03f9c5b7e8" providerId="LiveId" clId="{6B4DAE2E-ABB5-4891-A5F2-B592F7C60FD8}" dt="2023-10-30T17:11:02.249" v="6344"/>
          <ac:grpSpMkLst>
            <pc:docMk/>
            <pc:sldMk cId="3947173883" sldId="258"/>
            <ac:grpSpMk id="93" creationId="{75C677A3-9369-F23A-52DB-D481AD6CC6B5}"/>
          </ac:grpSpMkLst>
        </pc:grpChg>
        <pc:grpChg chg="add del mod">
          <ac:chgData name="Rafael Barbosa" userId="e85c8a03f9c5b7e8" providerId="LiveId" clId="{6B4DAE2E-ABB5-4891-A5F2-B592F7C60FD8}" dt="2023-10-30T17:11:02.249" v="6344"/>
          <ac:grpSpMkLst>
            <pc:docMk/>
            <pc:sldMk cId="3947173883" sldId="258"/>
            <ac:grpSpMk id="96" creationId="{569076A4-4F8C-0BC1-C728-EB1182E6E40A}"/>
          </ac:grpSpMkLst>
        </pc:grpChg>
        <pc:grpChg chg="add del mod">
          <ac:chgData name="Rafael Barbosa" userId="e85c8a03f9c5b7e8" providerId="LiveId" clId="{6B4DAE2E-ABB5-4891-A5F2-B592F7C60FD8}" dt="2023-10-30T17:11:02.249" v="6344"/>
          <ac:grpSpMkLst>
            <pc:docMk/>
            <pc:sldMk cId="3947173883" sldId="258"/>
            <ac:grpSpMk id="99" creationId="{AF63030E-9CD7-C61F-68A9-EB10F18AFA00}"/>
          </ac:grpSpMkLst>
        </pc:grpChg>
        <pc:grpChg chg="add del mod">
          <ac:chgData name="Rafael Barbosa" userId="e85c8a03f9c5b7e8" providerId="LiveId" clId="{6B4DAE2E-ABB5-4891-A5F2-B592F7C60FD8}" dt="2023-10-30T17:11:02.249" v="6344"/>
          <ac:grpSpMkLst>
            <pc:docMk/>
            <pc:sldMk cId="3947173883" sldId="258"/>
            <ac:grpSpMk id="102" creationId="{AA081389-CD5F-BB2A-3C47-4EC0E54E3B63}"/>
          </ac:grpSpMkLst>
        </pc:grpChg>
        <pc:grpChg chg="add del mod">
          <ac:chgData name="Rafael Barbosa" userId="e85c8a03f9c5b7e8" providerId="LiveId" clId="{6B4DAE2E-ABB5-4891-A5F2-B592F7C60FD8}" dt="2023-10-30T17:11:02.249" v="6344"/>
          <ac:grpSpMkLst>
            <pc:docMk/>
            <pc:sldMk cId="3947173883" sldId="258"/>
            <ac:grpSpMk id="105" creationId="{38E17A71-1057-7073-BCA5-89B8037916B2}"/>
          </ac:grpSpMkLst>
        </pc:grpChg>
        <pc:grpChg chg="add mod">
          <ac:chgData name="Rafael Barbosa" userId="e85c8a03f9c5b7e8" providerId="LiveId" clId="{6B4DAE2E-ABB5-4891-A5F2-B592F7C60FD8}" dt="2023-10-30T17:11:07.486" v="6345"/>
          <ac:grpSpMkLst>
            <pc:docMk/>
            <pc:sldMk cId="3947173883" sldId="258"/>
            <ac:grpSpMk id="109" creationId="{85811DD4-D3BC-003A-FB53-E8494B5E60A1}"/>
          </ac:grpSpMkLst>
        </pc:grpChg>
        <pc:grpChg chg="add mod">
          <ac:chgData name="Rafael Barbosa" userId="e85c8a03f9c5b7e8" providerId="LiveId" clId="{6B4DAE2E-ABB5-4891-A5F2-B592F7C60FD8}" dt="2023-10-30T17:11:07.486" v="6345"/>
          <ac:grpSpMkLst>
            <pc:docMk/>
            <pc:sldMk cId="3947173883" sldId="258"/>
            <ac:grpSpMk id="112" creationId="{5480A401-6366-DFE3-FF8A-3EFCA3F71D94}"/>
          </ac:grpSpMkLst>
        </pc:grpChg>
        <pc:grpChg chg="add mod">
          <ac:chgData name="Rafael Barbosa" userId="e85c8a03f9c5b7e8" providerId="LiveId" clId="{6B4DAE2E-ABB5-4891-A5F2-B592F7C60FD8}" dt="2023-10-30T17:11:07.486" v="6345"/>
          <ac:grpSpMkLst>
            <pc:docMk/>
            <pc:sldMk cId="3947173883" sldId="258"/>
            <ac:grpSpMk id="115" creationId="{714027C7-29C3-3E18-133F-7C158B59D98A}"/>
          </ac:grpSpMkLst>
        </pc:grpChg>
        <pc:grpChg chg="add del mod">
          <ac:chgData name="Rafael Barbosa" userId="e85c8a03f9c5b7e8" providerId="LiveId" clId="{6B4DAE2E-ABB5-4891-A5F2-B592F7C60FD8}" dt="2023-10-30T17:16:58.841" v="6669" actId="478"/>
          <ac:grpSpMkLst>
            <pc:docMk/>
            <pc:sldMk cId="3947173883" sldId="258"/>
            <ac:grpSpMk id="118" creationId="{5406D155-EB55-57A5-AEFA-3A922F7C9ED6}"/>
          </ac:grpSpMkLst>
        </pc:grpChg>
        <pc:grpChg chg="add mod">
          <ac:chgData name="Rafael Barbosa" userId="e85c8a03f9c5b7e8" providerId="LiveId" clId="{6B4DAE2E-ABB5-4891-A5F2-B592F7C60FD8}" dt="2023-10-30T17:11:07.486" v="6345"/>
          <ac:grpSpMkLst>
            <pc:docMk/>
            <pc:sldMk cId="3947173883" sldId="258"/>
            <ac:grpSpMk id="121" creationId="{E5C0E43B-F7EA-E909-9F3A-30AD72726847}"/>
          </ac:grpSpMkLst>
        </pc:grpChg>
        <pc:grpChg chg="add mod">
          <ac:chgData name="Rafael Barbosa" userId="e85c8a03f9c5b7e8" providerId="LiveId" clId="{6B4DAE2E-ABB5-4891-A5F2-B592F7C60FD8}" dt="2023-10-30T17:11:45.897" v="6353" actId="1076"/>
          <ac:grpSpMkLst>
            <pc:docMk/>
            <pc:sldMk cId="3947173883" sldId="258"/>
            <ac:grpSpMk id="124" creationId="{C9629063-99EF-3AFF-8DBC-CD284CE3CD93}"/>
          </ac:grpSpMkLst>
        </pc:grpChg>
        <pc:grpChg chg="add mod">
          <ac:chgData name="Rafael Barbosa" userId="e85c8a03f9c5b7e8" providerId="LiveId" clId="{6B4DAE2E-ABB5-4891-A5F2-B592F7C60FD8}" dt="2023-10-30T17:11:07.486" v="6345"/>
          <ac:grpSpMkLst>
            <pc:docMk/>
            <pc:sldMk cId="3947173883" sldId="258"/>
            <ac:grpSpMk id="127" creationId="{0137EF49-F589-332C-617B-FECAAB286D65}"/>
          </ac:grpSpMkLst>
        </pc:grpChg>
        <pc:grpChg chg="add mod">
          <ac:chgData name="Rafael Barbosa" userId="e85c8a03f9c5b7e8" providerId="LiveId" clId="{6B4DAE2E-ABB5-4891-A5F2-B592F7C60FD8}" dt="2023-10-30T17:11:07.486" v="6345"/>
          <ac:grpSpMkLst>
            <pc:docMk/>
            <pc:sldMk cId="3947173883" sldId="258"/>
            <ac:grpSpMk id="130" creationId="{CAE326D6-FAAA-2F50-8346-AFFEF4B86E83}"/>
          </ac:grpSpMkLst>
        </pc:grpChg>
        <pc:grpChg chg="add mod">
          <ac:chgData name="Rafael Barbosa" userId="e85c8a03f9c5b7e8" providerId="LiveId" clId="{6B4DAE2E-ABB5-4891-A5F2-B592F7C60FD8}" dt="2023-10-30T17:11:07.486" v="6345"/>
          <ac:grpSpMkLst>
            <pc:docMk/>
            <pc:sldMk cId="3947173883" sldId="258"/>
            <ac:grpSpMk id="133" creationId="{9127B6F8-A9AD-F552-5162-E1BEB5C21207}"/>
          </ac:grpSpMkLst>
        </pc:grpChg>
        <pc:grpChg chg="add mod">
          <ac:chgData name="Rafael Barbosa" userId="e85c8a03f9c5b7e8" providerId="LiveId" clId="{6B4DAE2E-ABB5-4891-A5F2-B592F7C60FD8}" dt="2023-10-30T17:11:07.486" v="6345"/>
          <ac:grpSpMkLst>
            <pc:docMk/>
            <pc:sldMk cId="3947173883" sldId="258"/>
            <ac:grpSpMk id="136" creationId="{87D64E89-6E12-4A80-5654-AE7457F8951A}"/>
          </ac:grpSpMkLst>
        </pc:grpChg>
        <pc:grpChg chg="add mod">
          <ac:chgData name="Rafael Barbosa" userId="e85c8a03f9c5b7e8" providerId="LiveId" clId="{6B4DAE2E-ABB5-4891-A5F2-B592F7C60FD8}" dt="2023-10-30T17:11:07.486" v="6345"/>
          <ac:grpSpMkLst>
            <pc:docMk/>
            <pc:sldMk cId="3947173883" sldId="258"/>
            <ac:grpSpMk id="139" creationId="{960B212B-6369-1F0C-3C49-17A0C06D5EEA}"/>
          </ac:grpSpMkLst>
        </pc:grpChg>
        <pc:grpChg chg="add mod">
          <ac:chgData name="Rafael Barbosa" userId="e85c8a03f9c5b7e8" providerId="LiveId" clId="{6B4DAE2E-ABB5-4891-A5F2-B592F7C60FD8}" dt="2023-10-30T17:11:07.486" v="6345"/>
          <ac:grpSpMkLst>
            <pc:docMk/>
            <pc:sldMk cId="3947173883" sldId="258"/>
            <ac:grpSpMk id="142" creationId="{2A096F1A-D3FD-A54B-EE2F-C7ECA58D65E7}"/>
          </ac:grpSpMkLst>
        </pc:grpChg>
        <pc:grpChg chg="add mod">
          <ac:chgData name="Rafael Barbosa" userId="e85c8a03f9c5b7e8" providerId="LiveId" clId="{6B4DAE2E-ABB5-4891-A5F2-B592F7C60FD8}" dt="2023-10-30T17:11:07.486" v="6345"/>
          <ac:grpSpMkLst>
            <pc:docMk/>
            <pc:sldMk cId="3947173883" sldId="258"/>
            <ac:grpSpMk id="145" creationId="{C866D0E0-2559-2A66-0E6E-125AB86F3DA8}"/>
          </ac:grpSpMkLst>
        </pc:grpChg>
        <pc:grpChg chg="add mod">
          <ac:chgData name="Rafael Barbosa" userId="e85c8a03f9c5b7e8" providerId="LiveId" clId="{6B4DAE2E-ABB5-4891-A5F2-B592F7C60FD8}" dt="2023-10-30T17:15:42.746" v="6651" actId="1037"/>
          <ac:grpSpMkLst>
            <pc:docMk/>
            <pc:sldMk cId="3947173883" sldId="258"/>
            <ac:grpSpMk id="148" creationId="{4567FC3D-2538-DB9A-69C1-E5A4CDC3437D}"/>
          </ac:grpSpMkLst>
        </pc:grpChg>
        <pc:grpChg chg="add del mod">
          <ac:chgData name="Rafael Barbosa" userId="e85c8a03f9c5b7e8" providerId="LiveId" clId="{6B4DAE2E-ABB5-4891-A5F2-B592F7C60FD8}" dt="2023-10-30T17:15:16.736" v="6589" actId="478"/>
          <ac:grpSpMkLst>
            <pc:docMk/>
            <pc:sldMk cId="3947173883" sldId="258"/>
            <ac:grpSpMk id="151" creationId="{93FE6EA2-ED83-CC12-3106-20AC3A8EEE0B}"/>
          </ac:grpSpMkLst>
        </pc:grpChg>
        <pc:grpChg chg="add del mod">
          <ac:chgData name="Rafael Barbosa" userId="e85c8a03f9c5b7e8" providerId="LiveId" clId="{6B4DAE2E-ABB5-4891-A5F2-B592F7C60FD8}" dt="2023-10-30T17:15:33.600" v="6592" actId="478"/>
          <ac:grpSpMkLst>
            <pc:docMk/>
            <pc:sldMk cId="3947173883" sldId="258"/>
            <ac:grpSpMk id="154" creationId="{5A5E63FF-A512-C5AE-3F3D-E3B64E74BEEE}"/>
          </ac:grpSpMkLst>
        </pc:grpChg>
        <pc:grpChg chg="add del mod">
          <ac:chgData name="Rafael Barbosa" userId="e85c8a03f9c5b7e8" providerId="LiveId" clId="{6B4DAE2E-ABB5-4891-A5F2-B592F7C60FD8}" dt="2023-10-30T17:15:33.600" v="6592" actId="478"/>
          <ac:grpSpMkLst>
            <pc:docMk/>
            <pc:sldMk cId="3947173883" sldId="258"/>
            <ac:grpSpMk id="157" creationId="{9FCF0A2C-105D-8E36-C887-CAB3EA54A7D6}"/>
          </ac:grpSpMkLst>
        </pc:grpChg>
        <pc:grpChg chg="add mod">
          <ac:chgData name="Rafael Barbosa" userId="e85c8a03f9c5b7e8" providerId="LiveId" clId="{6B4DAE2E-ABB5-4891-A5F2-B592F7C60FD8}" dt="2023-10-30T17:15:30.676" v="6591" actId="1076"/>
          <ac:grpSpMkLst>
            <pc:docMk/>
            <pc:sldMk cId="3947173883" sldId="258"/>
            <ac:grpSpMk id="160" creationId="{D8BD11FF-FCE2-1C34-16E2-0FE50F97C3D5}"/>
          </ac:grpSpMkLst>
        </pc:grpChg>
        <pc:grpChg chg="add mod">
          <ac:chgData name="Rafael Barbosa" userId="e85c8a03f9c5b7e8" providerId="LiveId" clId="{6B4DAE2E-ABB5-4891-A5F2-B592F7C60FD8}" dt="2023-10-30T17:11:32.437" v="6351"/>
          <ac:grpSpMkLst>
            <pc:docMk/>
            <pc:sldMk cId="3947173883" sldId="258"/>
            <ac:grpSpMk id="163" creationId="{B2690078-DF96-23E9-ADC7-5E7223176C09}"/>
          </ac:grpSpMkLst>
        </pc:grpChg>
        <pc:grpChg chg="add mod">
          <ac:chgData name="Rafael Barbosa" userId="e85c8a03f9c5b7e8" providerId="LiveId" clId="{6B4DAE2E-ABB5-4891-A5F2-B592F7C60FD8}" dt="2023-10-30T17:11:32.437" v="6351"/>
          <ac:grpSpMkLst>
            <pc:docMk/>
            <pc:sldMk cId="3947173883" sldId="258"/>
            <ac:grpSpMk id="166" creationId="{AF49E68F-A8CC-6B01-1AC3-D9EDD836B219}"/>
          </ac:grpSpMkLst>
        </pc:grpChg>
        <pc:grpChg chg="add mod">
          <ac:chgData name="Rafael Barbosa" userId="e85c8a03f9c5b7e8" providerId="LiveId" clId="{6B4DAE2E-ABB5-4891-A5F2-B592F7C60FD8}" dt="2023-10-30T17:11:32.437" v="6351"/>
          <ac:grpSpMkLst>
            <pc:docMk/>
            <pc:sldMk cId="3947173883" sldId="258"/>
            <ac:grpSpMk id="169" creationId="{A75077C3-852F-E92D-0DD4-4AFBE1D54117}"/>
          </ac:grpSpMkLst>
        </pc:grpChg>
        <pc:grpChg chg="add mod">
          <ac:chgData name="Rafael Barbosa" userId="e85c8a03f9c5b7e8" providerId="LiveId" clId="{6B4DAE2E-ABB5-4891-A5F2-B592F7C60FD8}" dt="2023-10-30T17:11:32.437" v="6351"/>
          <ac:grpSpMkLst>
            <pc:docMk/>
            <pc:sldMk cId="3947173883" sldId="258"/>
            <ac:grpSpMk id="172" creationId="{00300099-9B07-75B1-A14A-B47366A3EE4B}"/>
          </ac:grpSpMkLst>
        </pc:grpChg>
        <pc:grpChg chg="add mod">
          <ac:chgData name="Rafael Barbosa" userId="e85c8a03f9c5b7e8" providerId="LiveId" clId="{6B4DAE2E-ABB5-4891-A5F2-B592F7C60FD8}" dt="2023-10-30T17:11:32.437" v="6351"/>
          <ac:grpSpMkLst>
            <pc:docMk/>
            <pc:sldMk cId="3947173883" sldId="258"/>
            <ac:grpSpMk id="175" creationId="{70943CB8-EF5D-1478-40C4-8A18CCBBDA6F}"/>
          </ac:grpSpMkLst>
        </pc:grpChg>
        <pc:grpChg chg="add mod">
          <ac:chgData name="Rafael Barbosa" userId="e85c8a03f9c5b7e8" providerId="LiveId" clId="{6B4DAE2E-ABB5-4891-A5F2-B592F7C60FD8}" dt="2023-10-30T17:15:11.320" v="6588" actId="1037"/>
          <ac:grpSpMkLst>
            <pc:docMk/>
            <pc:sldMk cId="3947173883" sldId="258"/>
            <ac:grpSpMk id="178" creationId="{EC3068A7-1C01-FBD3-94DC-C192CD7E32B7}"/>
          </ac:grpSpMkLst>
        </pc:grpChg>
        <pc:grpChg chg="add mod">
          <ac:chgData name="Rafael Barbosa" userId="e85c8a03f9c5b7e8" providerId="LiveId" clId="{6B4DAE2E-ABB5-4891-A5F2-B592F7C60FD8}" dt="2023-10-30T17:15:11.320" v="6588" actId="1037"/>
          <ac:grpSpMkLst>
            <pc:docMk/>
            <pc:sldMk cId="3947173883" sldId="258"/>
            <ac:grpSpMk id="181" creationId="{1AC5E2EA-7216-F333-AC3A-E98DA2995DE6}"/>
          </ac:grpSpMkLst>
        </pc:grpChg>
        <pc:picChg chg="del mod">
          <ac:chgData name="Rafael Barbosa" userId="e85c8a03f9c5b7e8" providerId="LiveId" clId="{6B4DAE2E-ABB5-4891-A5F2-B592F7C60FD8}" dt="2023-10-30T17:16:57.279" v="6667" actId="478"/>
          <ac:picMkLst>
            <pc:docMk/>
            <pc:sldMk cId="3947173883" sldId="258"/>
            <ac:picMk id="4" creationId="{55EAC9DF-09E7-5A28-2763-4405B9EEF5EA}"/>
          </ac:picMkLst>
        </pc:picChg>
        <pc:picChg chg="add mod">
          <ac:chgData name="Rafael Barbosa" userId="e85c8a03f9c5b7e8" providerId="LiveId" clId="{6B4DAE2E-ABB5-4891-A5F2-B592F7C60FD8}" dt="2023-10-30T17:44:11.962" v="8038"/>
          <ac:picMkLst>
            <pc:docMk/>
            <pc:sldMk cId="3947173883" sldId="258"/>
            <ac:picMk id="185" creationId="{E6DB10B8-80C2-8BFF-A721-46A9150329E6}"/>
          </ac:picMkLst>
        </pc:picChg>
        <pc:cxnChg chg="add del mod">
          <ac:chgData name="Rafael Barbosa" userId="e85c8a03f9c5b7e8" providerId="LiveId" clId="{6B4DAE2E-ABB5-4891-A5F2-B592F7C60FD8}" dt="2023-10-30T17:17:00.726" v="6670" actId="478"/>
          <ac:cxnSpMkLst>
            <pc:docMk/>
            <pc:sldMk cId="3947173883" sldId="258"/>
            <ac:cxnSpMk id="2" creationId="{9585C0A3-7881-9308-981A-800695C37C3E}"/>
          </ac:cxnSpMkLst>
        </pc:cxnChg>
      </pc:sldChg>
      <pc:sldChg chg="addSp delSp modSp mod">
        <pc:chgData name="Rafael Barbosa" userId="e85c8a03f9c5b7e8" providerId="LiveId" clId="{6B4DAE2E-ABB5-4891-A5F2-B592F7C60FD8}" dt="2023-11-02T17:06:27.997" v="8086" actId="20577"/>
        <pc:sldMkLst>
          <pc:docMk/>
          <pc:sldMk cId="3561093958" sldId="259"/>
        </pc:sldMkLst>
        <pc:spChg chg="mod ord">
          <ac:chgData name="Rafael Barbosa" userId="e85c8a03f9c5b7e8" providerId="LiveId" clId="{6B4DAE2E-ABB5-4891-A5F2-B592F7C60FD8}" dt="2023-10-27T17:53:12.521" v="4260" actId="167"/>
          <ac:spMkLst>
            <pc:docMk/>
            <pc:sldMk cId="3561093958" sldId="259"/>
            <ac:spMk id="3" creationId="{2E6890BF-00BE-107B-FED9-7F5491E57C4B}"/>
          </ac:spMkLst>
        </pc:spChg>
        <pc:spChg chg="mod ord">
          <ac:chgData name="Rafael Barbosa" userId="e85c8a03f9c5b7e8" providerId="LiveId" clId="{6B4DAE2E-ABB5-4891-A5F2-B592F7C60FD8}" dt="2023-10-27T17:53:02.304" v="4257" actId="167"/>
          <ac:spMkLst>
            <pc:docMk/>
            <pc:sldMk cId="3561093958" sldId="259"/>
            <ac:spMk id="4" creationId="{B8A324AD-1473-8C38-61B7-B01A9949FDEB}"/>
          </ac:spMkLst>
        </pc:spChg>
        <pc:spChg chg="add mod">
          <ac:chgData name="Rafael Barbosa" userId="e85c8a03f9c5b7e8" providerId="LiveId" clId="{6B4DAE2E-ABB5-4891-A5F2-B592F7C60FD8}" dt="2023-10-30T17:43:26.286" v="7987"/>
          <ac:spMkLst>
            <pc:docMk/>
            <pc:sldMk cId="3561093958" sldId="259"/>
            <ac:spMk id="5" creationId="{A62FB4E9-7849-2987-1A7F-B94134D496E6}"/>
          </ac:spMkLst>
        </pc:spChg>
        <pc:spChg chg="add mod">
          <ac:chgData name="Rafael Barbosa" userId="e85c8a03f9c5b7e8" providerId="LiveId" clId="{6B4DAE2E-ABB5-4891-A5F2-B592F7C60FD8}" dt="2023-10-27T17:49:10.565" v="3871" actId="207"/>
          <ac:spMkLst>
            <pc:docMk/>
            <pc:sldMk cId="3561093958" sldId="259"/>
            <ac:spMk id="6" creationId="{C8976E05-2DA9-6AE2-E481-FB21F15C121C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8" creationId="{8FF692DE-D697-80CC-0BFB-34E1589A1254}"/>
          </ac:spMkLst>
        </pc:spChg>
        <pc:spChg chg="mod">
          <ac:chgData name="Rafael Barbosa" userId="e85c8a03f9c5b7e8" providerId="LiveId" clId="{6B4DAE2E-ABB5-4891-A5F2-B592F7C60FD8}" dt="2023-10-27T17:50:08.574" v="3959" actId="20577"/>
          <ac:spMkLst>
            <pc:docMk/>
            <pc:sldMk cId="3561093958" sldId="259"/>
            <ac:spMk id="9" creationId="{76E3BB92-3CBD-BFED-4A12-34AD4F577DB3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11" creationId="{D60DEB6E-EA1E-3F19-D609-6DAABC897F60}"/>
          </ac:spMkLst>
        </pc:spChg>
        <pc:spChg chg="mod">
          <ac:chgData name="Rafael Barbosa" userId="e85c8a03f9c5b7e8" providerId="LiveId" clId="{6B4DAE2E-ABB5-4891-A5F2-B592F7C60FD8}" dt="2023-11-02T17:06:27.997" v="8086" actId="20577"/>
          <ac:spMkLst>
            <pc:docMk/>
            <pc:sldMk cId="3561093958" sldId="259"/>
            <ac:spMk id="12" creationId="{6FFC90AD-3B44-BA67-9D65-BF733CA92C43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14" creationId="{6400C66E-33BC-C23E-F1ED-3287CC603259}"/>
          </ac:spMkLst>
        </pc:spChg>
        <pc:spChg chg="mod">
          <ac:chgData name="Rafael Barbosa" userId="e85c8a03f9c5b7e8" providerId="LiveId" clId="{6B4DAE2E-ABB5-4891-A5F2-B592F7C60FD8}" dt="2023-10-27T17:50:17.095" v="3977" actId="20577"/>
          <ac:spMkLst>
            <pc:docMk/>
            <pc:sldMk cId="3561093958" sldId="259"/>
            <ac:spMk id="15" creationId="{0216DCAC-A920-9C13-DB38-5E3B6F86091C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17" creationId="{53D03695-07AD-3CC2-15FB-A446E409F1F0}"/>
          </ac:spMkLst>
        </pc:spChg>
        <pc:spChg chg="mod">
          <ac:chgData name="Rafael Barbosa" userId="e85c8a03f9c5b7e8" providerId="LiveId" clId="{6B4DAE2E-ABB5-4891-A5F2-B592F7C60FD8}" dt="2023-10-27T17:50:20.455" v="3987" actId="20577"/>
          <ac:spMkLst>
            <pc:docMk/>
            <pc:sldMk cId="3561093958" sldId="259"/>
            <ac:spMk id="18" creationId="{AD911F5B-14DB-7BA2-F8B1-337C2EB6C2D9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20" creationId="{62039F74-8763-9716-54EB-A753F4EF4E09}"/>
          </ac:spMkLst>
        </pc:spChg>
        <pc:spChg chg="mod">
          <ac:chgData name="Rafael Barbosa" userId="e85c8a03f9c5b7e8" providerId="LiveId" clId="{6B4DAE2E-ABB5-4891-A5F2-B592F7C60FD8}" dt="2023-10-27T17:50:31.454" v="4003" actId="20577"/>
          <ac:spMkLst>
            <pc:docMk/>
            <pc:sldMk cId="3561093958" sldId="259"/>
            <ac:spMk id="21" creationId="{0ABF37BC-9DA4-8CFA-04E0-5C9ABEA25BBD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23" creationId="{E7967CBE-C1A4-4069-606D-027DEC3029BD}"/>
          </ac:spMkLst>
        </pc:spChg>
        <pc:spChg chg="mod">
          <ac:chgData name="Rafael Barbosa" userId="e85c8a03f9c5b7e8" providerId="LiveId" clId="{6B4DAE2E-ABB5-4891-A5F2-B592F7C60FD8}" dt="2023-10-27T17:50:36.318" v="4017" actId="20577"/>
          <ac:spMkLst>
            <pc:docMk/>
            <pc:sldMk cId="3561093958" sldId="259"/>
            <ac:spMk id="24" creationId="{CE28DC09-06D9-F958-2782-7DCF8CCCE861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26" creationId="{3D308CD3-E1C5-11C4-8157-3E8B32248C0A}"/>
          </ac:spMkLst>
        </pc:spChg>
        <pc:spChg chg="mod">
          <ac:chgData name="Rafael Barbosa" userId="e85c8a03f9c5b7e8" providerId="LiveId" clId="{6B4DAE2E-ABB5-4891-A5F2-B592F7C60FD8}" dt="2023-10-27T17:50:44.398" v="4033" actId="20577"/>
          <ac:spMkLst>
            <pc:docMk/>
            <pc:sldMk cId="3561093958" sldId="259"/>
            <ac:spMk id="27" creationId="{99061F56-AF8D-4BF1-7777-D5EE6C73B53A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29" creationId="{C8450B57-D2AC-A3E0-4F47-E0D04801E914}"/>
          </ac:spMkLst>
        </pc:spChg>
        <pc:spChg chg="mod">
          <ac:chgData name="Rafael Barbosa" userId="e85c8a03f9c5b7e8" providerId="LiveId" clId="{6B4DAE2E-ABB5-4891-A5F2-B592F7C60FD8}" dt="2023-10-27T17:50:48.625" v="4041" actId="20577"/>
          <ac:spMkLst>
            <pc:docMk/>
            <pc:sldMk cId="3561093958" sldId="259"/>
            <ac:spMk id="30" creationId="{9F32D534-512B-F487-2AF6-9D13FE9A09AF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32" creationId="{1CFA534E-FA4F-D210-1869-CAE613F4F778}"/>
          </ac:spMkLst>
        </pc:spChg>
        <pc:spChg chg="mod">
          <ac:chgData name="Rafael Barbosa" userId="e85c8a03f9c5b7e8" providerId="LiveId" clId="{6B4DAE2E-ABB5-4891-A5F2-B592F7C60FD8}" dt="2023-10-27T17:50:55.286" v="4063" actId="20577"/>
          <ac:spMkLst>
            <pc:docMk/>
            <pc:sldMk cId="3561093958" sldId="259"/>
            <ac:spMk id="33" creationId="{30830967-B858-7FD7-31D5-2A9FF1970258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35" creationId="{FDD5BB80-5ECE-E3F2-7120-0679BCED6C1E}"/>
          </ac:spMkLst>
        </pc:spChg>
        <pc:spChg chg="mod">
          <ac:chgData name="Rafael Barbosa" userId="e85c8a03f9c5b7e8" providerId="LiveId" clId="{6B4DAE2E-ABB5-4891-A5F2-B592F7C60FD8}" dt="2023-10-27T17:51:00.358" v="4079" actId="20577"/>
          <ac:spMkLst>
            <pc:docMk/>
            <pc:sldMk cId="3561093958" sldId="259"/>
            <ac:spMk id="36" creationId="{F39BF4EB-E778-02B7-C37A-AB999E12C770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38" creationId="{76417040-9ADD-CD1C-92BB-F2156DF72F0A}"/>
          </ac:spMkLst>
        </pc:spChg>
        <pc:spChg chg="mod">
          <ac:chgData name="Rafael Barbosa" userId="e85c8a03f9c5b7e8" providerId="LiveId" clId="{6B4DAE2E-ABB5-4891-A5F2-B592F7C60FD8}" dt="2023-10-27T17:51:05.465" v="4097" actId="20577"/>
          <ac:spMkLst>
            <pc:docMk/>
            <pc:sldMk cId="3561093958" sldId="259"/>
            <ac:spMk id="39" creationId="{8AD4271D-EA24-613E-E65A-36200CB5503B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41" creationId="{42CFDB9E-7889-9F57-DCFD-856F050671C3}"/>
          </ac:spMkLst>
        </pc:spChg>
        <pc:spChg chg="mod">
          <ac:chgData name="Rafael Barbosa" userId="e85c8a03f9c5b7e8" providerId="LiveId" clId="{6B4DAE2E-ABB5-4891-A5F2-B592F7C60FD8}" dt="2023-10-27T17:51:08.846" v="4103" actId="20577"/>
          <ac:spMkLst>
            <pc:docMk/>
            <pc:sldMk cId="3561093958" sldId="259"/>
            <ac:spMk id="42" creationId="{B83AA897-17EC-0966-EBEA-2B2942D26F90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44" creationId="{8A93FC63-7C7D-63DA-6D2F-61E766AEB8D7}"/>
          </ac:spMkLst>
        </pc:spChg>
        <pc:spChg chg="mod">
          <ac:chgData name="Rafael Barbosa" userId="e85c8a03f9c5b7e8" providerId="LiveId" clId="{6B4DAE2E-ABB5-4891-A5F2-B592F7C60FD8}" dt="2023-10-27T17:51:15.165" v="4124" actId="20577"/>
          <ac:spMkLst>
            <pc:docMk/>
            <pc:sldMk cId="3561093958" sldId="259"/>
            <ac:spMk id="45" creationId="{763ABD51-ADE8-DF2E-BC9B-8D5A041BF228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47" creationId="{A9F3FF9E-5EA2-5A23-51FD-6AD393341724}"/>
          </ac:spMkLst>
        </pc:spChg>
        <pc:spChg chg="mod">
          <ac:chgData name="Rafael Barbosa" userId="e85c8a03f9c5b7e8" providerId="LiveId" clId="{6B4DAE2E-ABB5-4891-A5F2-B592F7C60FD8}" dt="2023-10-27T17:51:20.294" v="4136" actId="20577"/>
          <ac:spMkLst>
            <pc:docMk/>
            <pc:sldMk cId="3561093958" sldId="259"/>
            <ac:spMk id="48" creationId="{3558121C-CD0A-F5EC-FF7F-F044E507C19D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50" creationId="{DFCD5AD5-6762-C243-29B9-1F51A4E35014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51" creationId="{7CA28101-26FA-C74C-1EB5-9D00AB789AB7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53" creationId="{3272F9E3-53CB-C66D-E1D3-B462F167BF18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54" creationId="{56B0B174-9AE0-B8FC-773C-64B0A30DDD53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56" creationId="{65EEB269-43A1-2602-D61D-49A5A0BC8CB2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57" creationId="{73DC8719-37F5-8E01-4A2F-BC76E32BFA43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59" creationId="{34A88435-847F-C7E4-897D-934CF286F420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60" creationId="{F60D8439-F4DB-CD8A-CBA3-67C005211A53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62" creationId="{0604E142-376E-EF62-5F4B-978393F0C2EC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63" creationId="{611F3885-5535-5F0D-B97C-AEBCD2DE747A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65" creationId="{589E0A78-7992-F3E8-BE68-10468BA13851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66" creationId="{895B116D-4FA3-DE03-AC75-EAFC058E0BBF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68" creationId="{7D2305E1-31D0-4059-8E07-C18216C74669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69" creationId="{C45E8C78-FFDC-0AA1-99A6-4C3C556F45A4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71" creationId="{A55531D4-527A-F9A2-9586-F68603206989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72" creationId="{CAD80D35-151C-88AF-6027-D97A8EF4D141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74" creationId="{16BF72C7-B2D5-C6C4-3336-954D476B2118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75" creationId="{CE6AECF9-7C12-46FF-CC78-1F6B90518676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77" creationId="{4B739DA5-D707-911E-0058-C81F256424D7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78" creationId="{7CDFACE2-11C0-E89E-1B27-36E93027705D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80" creationId="{1E4C024F-8CA1-2ED1-E79B-6337E33145DE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81" creationId="{D4E071E6-D1E8-A365-369D-60B9159A3300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83" creationId="{474C2C4F-E72F-E401-9EF5-ED731234561C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84" creationId="{056A92E9-7EDF-554E-E152-6234E210446A}"/>
          </ac:spMkLst>
        </pc:spChg>
        <pc:spChg chg="mod ord">
          <ac:chgData name="Rafael Barbosa" userId="e85c8a03f9c5b7e8" providerId="LiveId" clId="{6B4DAE2E-ABB5-4891-A5F2-B592F7C60FD8}" dt="2023-10-27T17:53:33.128" v="4266" actId="167"/>
          <ac:spMkLst>
            <pc:docMk/>
            <pc:sldMk cId="3561093958" sldId="259"/>
            <ac:spMk id="86" creationId="{EAD3837B-0915-7ABA-CEB3-B9D4E7E7A43A}"/>
          </ac:spMkLst>
        </pc:spChg>
        <pc:spChg chg="mod ord">
          <ac:chgData name="Rafael Barbosa" userId="e85c8a03f9c5b7e8" providerId="LiveId" clId="{6B4DAE2E-ABB5-4891-A5F2-B592F7C60FD8}" dt="2023-10-27T17:53:21.626" v="4263" actId="167"/>
          <ac:spMkLst>
            <pc:docMk/>
            <pc:sldMk cId="3561093958" sldId="259"/>
            <ac:spMk id="87" creationId="{3786FB49-1EDD-67B4-0F28-F00284C98EFF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89" creationId="{4CABE80B-DBF4-E588-9D63-ED84C8E73F7D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90" creationId="{9CB5D7B2-5055-F25A-8934-61D6B3E084B3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92" creationId="{E39EA737-8AF8-AF0C-672F-A6FB68A66CA8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93" creationId="{4C9B8E5D-BC6A-ACDB-09E7-E04A964B3773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95" creationId="{FE4A40FA-D983-08C9-9E5F-1CF2FDF29BEA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96" creationId="{63422CF7-41E6-21EF-DA24-6C5CF69BC587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98" creationId="{5FF64B1A-CB63-F025-9104-E5C07BB28351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99" creationId="{E5655EFE-8C67-E894-38F6-664A89DE3796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101" creationId="{9B790411-A285-A701-863E-0CD291617656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102" creationId="{433785FC-FEAE-289F-9079-8EA2CDD0441B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104" creationId="{BD4A285F-7107-37ED-BDB4-1421427DEC48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105" creationId="{23B4179E-B32B-F05F-625F-CF96F01CA42F}"/>
          </ac:spMkLst>
        </pc:spChg>
        <pc:spChg chg="mod">
          <ac:chgData name="Rafael Barbosa" userId="e85c8a03f9c5b7e8" providerId="LiveId" clId="{6B4DAE2E-ABB5-4891-A5F2-B592F7C60FD8}" dt="2023-10-27T17:51:55.298" v="4184"/>
          <ac:spMkLst>
            <pc:docMk/>
            <pc:sldMk cId="3561093958" sldId="259"/>
            <ac:spMk id="110" creationId="{5427625A-4064-FEE4-95A7-F827185D1237}"/>
          </ac:spMkLst>
        </pc:spChg>
        <pc:spChg chg="mod">
          <ac:chgData name="Rafael Barbosa" userId="e85c8a03f9c5b7e8" providerId="LiveId" clId="{6B4DAE2E-ABB5-4891-A5F2-B592F7C60FD8}" dt="2023-10-27T17:51:55.298" v="4184"/>
          <ac:spMkLst>
            <pc:docMk/>
            <pc:sldMk cId="3561093958" sldId="259"/>
            <ac:spMk id="111" creationId="{8E576D44-28F8-3DDE-7AE0-A6E73C4486D9}"/>
          </ac:spMkLst>
        </pc:spChg>
        <pc:spChg chg="mod ord">
          <ac:chgData name="Rafael Barbosa" userId="e85c8a03f9c5b7e8" providerId="LiveId" clId="{6B4DAE2E-ABB5-4891-A5F2-B592F7C60FD8}" dt="2023-10-27T17:52:41.023" v="4249" actId="167"/>
          <ac:spMkLst>
            <pc:docMk/>
            <pc:sldMk cId="3561093958" sldId="259"/>
            <ac:spMk id="113" creationId="{B15E8EA0-2C43-E2A6-3345-914FCBED20E0}"/>
          </ac:spMkLst>
        </pc:spChg>
        <pc:spChg chg="mod ord">
          <ac:chgData name="Rafael Barbosa" userId="e85c8a03f9c5b7e8" providerId="LiveId" clId="{6B4DAE2E-ABB5-4891-A5F2-B592F7C60FD8}" dt="2023-10-27T17:52:35.064" v="4247" actId="167"/>
          <ac:spMkLst>
            <pc:docMk/>
            <pc:sldMk cId="3561093958" sldId="259"/>
            <ac:spMk id="114" creationId="{4EDBF3FD-2D5E-5848-876F-0B5E5947BC39}"/>
          </ac:spMkLst>
        </pc:spChg>
        <pc:grpChg chg="add mod">
          <ac:chgData name="Rafael Barbosa" userId="e85c8a03f9c5b7e8" providerId="LiveId" clId="{6B4DAE2E-ABB5-4891-A5F2-B592F7C60FD8}" dt="2023-10-27T17:49:50.145" v="3944" actId="1038"/>
          <ac:grpSpMkLst>
            <pc:docMk/>
            <pc:sldMk cId="3561093958" sldId="259"/>
            <ac:grpSpMk id="2" creationId="{34599C15-4A48-2FF3-21FB-EB1B76B66973}"/>
          </ac:grpSpMkLst>
        </pc:grpChg>
        <pc:grpChg chg="add mod">
          <ac:chgData name="Rafael Barbosa" userId="e85c8a03f9c5b7e8" providerId="LiveId" clId="{6B4DAE2E-ABB5-4891-A5F2-B592F7C60FD8}" dt="2023-10-27T17:49:50.145" v="3944" actId="1038"/>
          <ac:grpSpMkLst>
            <pc:docMk/>
            <pc:sldMk cId="3561093958" sldId="259"/>
            <ac:grpSpMk id="7" creationId="{2D607869-A0B6-4224-00DF-F0F0C01F5547}"/>
          </ac:grpSpMkLst>
        </pc:grpChg>
        <pc:grpChg chg="add mod">
          <ac:chgData name="Rafael Barbosa" userId="e85c8a03f9c5b7e8" providerId="LiveId" clId="{6B4DAE2E-ABB5-4891-A5F2-B592F7C60FD8}" dt="2023-10-27T17:49:50.145" v="3944" actId="1038"/>
          <ac:grpSpMkLst>
            <pc:docMk/>
            <pc:sldMk cId="3561093958" sldId="259"/>
            <ac:grpSpMk id="10" creationId="{BC6E710A-206B-6B7C-EB3E-2EBD0E55A7AD}"/>
          </ac:grpSpMkLst>
        </pc:grpChg>
        <pc:grpChg chg="add mod">
          <ac:chgData name="Rafael Barbosa" userId="e85c8a03f9c5b7e8" providerId="LiveId" clId="{6B4DAE2E-ABB5-4891-A5F2-B592F7C60FD8}" dt="2023-10-27T17:49:50.145" v="3944" actId="1038"/>
          <ac:grpSpMkLst>
            <pc:docMk/>
            <pc:sldMk cId="3561093958" sldId="259"/>
            <ac:grpSpMk id="13" creationId="{61756D79-5AD8-B94C-88DF-8F07BC0885DF}"/>
          </ac:grpSpMkLst>
        </pc:grpChg>
        <pc:grpChg chg="add mod">
          <ac:chgData name="Rafael Barbosa" userId="e85c8a03f9c5b7e8" providerId="LiveId" clId="{6B4DAE2E-ABB5-4891-A5F2-B592F7C60FD8}" dt="2023-10-27T17:49:50.145" v="3944" actId="1038"/>
          <ac:grpSpMkLst>
            <pc:docMk/>
            <pc:sldMk cId="3561093958" sldId="259"/>
            <ac:grpSpMk id="16" creationId="{200FD265-1388-4F25-B203-5EF33D1B0BCC}"/>
          </ac:grpSpMkLst>
        </pc:grpChg>
        <pc:grpChg chg="add mod">
          <ac:chgData name="Rafael Barbosa" userId="e85c8a03f9c5b7e8" providerId="LiveId" clId="{6B4DAE2E-ABB5-4891-A5F2-B592F7C60FD8}" dt="2023-10-27T17:49:50.145" v="3944" actId="1038"/>
          <ac:grpSpMkLst>
            <pc:docMk/>
            <pc:sldMk cId="3561093958" sldId="259"/>
            <ac:grpSpMk id="19" creationId="{651FE879-6D96-F6E2-39A1-20A3854BE541}"/>
          </ac:grpSpMkLst>
        </pc:grpChg>
        <pc:grpChg chg="add mod">
          <ac:chgData name="Rafael Barbosa" userId="e85c8a03f9c5b7e8" providerId="LiveId" clId="{6B4DAE2E-ABB5-4891-A5F2-B592F7C60FD8}" dt="2023-10-27T17:49:50.145" v="3944" actId="1038"/>
          <ac:grpSpMkLst>
            <pc:docMk/>
            <pc:sldMk cId="3561093958" sldId="259"/>
            <ac:grpSpMk id="22" creationId="{BBE848AD-AD9D-58BF-08D4-9F17290B6F19}"/>
          </ac:grpSpMkLst>
        </pc:grpChg>
        <pc:grpChg chg="add mod">
          <ac:chgData name="Rafael Barbosa" userId="e85c8a03f9c5b7e8" providerId="LiveId" clId="{6B4DAE2E-ABB5-4891-A5F2-B592F7C60FD8}" dt="2023-10-27T17:49:50.145" v="3944" actId="1038"/>
          <ac:grpSpMkLst>
            <pc:docMk/>
            <pc:sldMk cId="3561093958" sldId="259"/>
            <ac:grpSpMk id="25" creationId="{6D0CF45E-8F1F-7FAE-7225-59001EA9169D}"/>
          </ac:grpSpMkLst>
        </pc:grpChg>
        <pc:grpChg chg="add mod">
          <ac:chgData name="Rafael Barbosa" userId="e85c8a03f9c5b7e8" providerId="LiveId" clId="{6B4DAE2E-ABB5-4891-A5F2-B592F7C60FD8}" dt="2023-10-27T17:49:50.145" v="3944" actId="1038"/>
          <ac:grpSpMkLst>
            <pc:docMk/>
            <pc:sldMk cId="3561093958" sldId="259"/>
            <ac:grpSpMk id="28" creationId="{04FEB0C7-DA32-0EFB-8051-395D5393C13D}"/>
          </ac:grpSpMkLst>
        </pc:grpChg>
        <pc:grpChg chg="add mod">
          <ac:chgData name="Rafael Barbosa" userId="e85c8a03f9c5b7e8" providerId="LiveId" clId="{6B4DAE2E-ABB5-4891-A5F2-B592F7C60FD8}" dt="2023-10-27T17:49:50.145" v="3944" actId="1038"/>
          <ac:grpSpMkLst>
            <pc:docMk/>
            <pc:sldMk cId="3561093958" sldId="259"/>
            <ac:grpSpMk id="31" creationId="{BF4F42B8-6077-61DF-674B-100F0F65A8AD}"/>
          </ac:grpSpMkLst>
        </pc:grpChg>
        <pc:grpChg chg="add mod">
          <ac:chgData name="Rafael Barbosa" userId="e85c8a03f9c5b7e8" providerId="LiveId" clId="{6B4DAE2E-ABB5-4891-A5F2-B592F7C60FD8}" dt="2023-10-27T17:49:50.145" v="3944" actId="1038"/>
          <ac:grpSpMkLst>
            <pc:docMk/>
            <pc:sldMk cId="3561093958" sldId="259"/>
            <ac:grpSpMk id="34" creationId="{0CD95316-739B-CE4E-E4C3-6519B36BDBD0}"/>
          </ac:grpSpMkLst>
        </pc:grpChg>
        <pc:grpChg chg="add mod">
          <ac:chgData name="Rafael Barbosa" userId="e85c8a03f9c5b7e8" providerId="LiveId" clId="{6B4DAE2E-ABB5-4891-A5F2-B592F7C60FD8}" dt="2023-10-27T17:49:50.145" v="3944" actId="1038"/>
          <ac:grpSpMkLst>
            <pc:docMk/>
            <pc:sldMk cId="3561093958" sldId="259"/>
            <ac:grpSpMk id="37" creationId="{D2F360A3-E891-4D0B-4F34-1B126C97AA42}"/>
          </ac:grpSpMkLst>
        </pc:grpChg>
        <pc:grpChg chg="add mod">
          <ac:chgData name="Rafael Barbosa" userId="e85c8a03f9c5b7e8" providerId="LiveId" clId="{6B4DAE2E-ABB5-4891-A5F2-B592F7C60FD8}" dt="2023-10-27T17:49:50.145" v="3944" actId="1038"/>
          <ac:grpSpMkLst>
            <pc:docMk/>
            <pc:sldMk cId="3561093958" sldId="259"/>
            <ac:grpSpMk id="40" creationId="{86B7B000-CEB5-388A-B02B-470DA16014E6}"/>
          </ac:grpSpMkLst>
        </pc:grpChg>
        <pc:grpChg chg="add mod">
          <ac:chgData name="Rafael Barbosa" userId="e85c8a03f9c5b7e8" providerId="LiveId" clId="{6B4DAE2E-ABB5-4891-A5F2-B592F7C60FD8}" dt="2023-10-27T17:49:50.145" v="3944" actId="1038"/>
          <ac:grpSpMkLst>
            <pc:docMk/>
            <pc:sldMk cId="3561093958" sldId="259"/>
            <ac:grpSpMk id="43" creationId="{26DF3196-67D8-A10F-F633-71DDA865E478}"/>
          </ac:grpSpMkLst>
        </pc:grpChg>
        <pc:grpChg chg="add mod">
          <ac:chgData name="Rafael Barbosa" userId="e85c8a03f9c5b7e8" providerId="LiveId" clId="{6B4DAE2E-ABB5-4891-A5F2-B592F7C60FD8}" dt="2023-10-27T17:49:50.145" v="3944" actId="1038"/>
          <ac:grpSpMkLst>
            <pc:docMk/>
            <pc:sldMk cId="3561093958" sldId="259"/>
            <ac:grpSpMk id="46" creationId="{748709A8-14AE-A2E9-9669-F730439880C6}"/>
          </ac:grpSpMkLst>
        </pc:grpChg>
        <pc:grpChg chg="add del mod">
          <ac:chgData name="Rafael Barbosa" userId="e85c8a03f9c5b7e8" providerId="LiveId" clId="{6B4DAE2E-ABB5-4891-A5F2-B592F7C60FD8}" dt="2023-10-27T17:48:56.350" v="3866" actId="478"/>
          <ac:grpSpMkLst>
            <pc:docMk/>
            <pc:sldMk cId="3561093958" sldId="259"/>
            <ac:grpSpMk id="49" creationId="{43BF73D6-A26E-4615-543B-D7ED6D56F1C0}"/>
          </ac:grpSpMkLst>
        </pc:grpChg>
        <pc:grpChg chg="add del mod">
          <ac:chgData name="Rafael Barbosa" userId="e85c8a03f9c5b7e8" providerId="LiveId" clId="{6B4DAE2E-ABB5-4891-A5F2-B592F7C60FD8}" dt="2023-10-27T17:48:54.863" v="3865" actId="478"/>
          <ac:grpSpMkLst>
            <pc:docMk/>
            <pc:sldMk cId="3561093958" sldId="259"/>
            <ac:grpSpMk id="52" creationId="{CDEB1707-DC60-0B4F-45A1-AEF317138C6A}"/>
          </ac:grpSpMkLst>
        </pc:grpChg>
        <pc:grpChg chg="add del mod">
          <ac:chgData name="Rafael Barbosa" userId="e85c8a03f9c5b7e8" providerId="LiveId" clId="{6B4DAE2E-ABB5-4891-A5F2-B592F7C60FD8}" dt="2023-10-27T17:48:53.552" v="3864" actId="478"/>
          <ac:grpSpMkLst>
            <pc:docMk/>
            <pc:sldMk cId="3561093958" sldId="259"/>
            <ac:grpSpMk id="55" creationId="{DDAD99DE-7094-09C9-8AC6-AF30BAE29BF0}"/>
          </ac:grpSpMkLst>
        </pc:grpChg>
        <pc:grpChg chg="add del mod">
          <ac:chgData name="Rafael Barbosa" userId="e85c8a03f9c5b7e8" providerId="LiveId" clId="{6B4DAE2E-ABB5-4891-A5F2-B592F7C60FD8}" dt="2023-10-27T17:48:52.126" v="3863" actId="478"/>
          <ac:grpSpMkLst>
            <pc:docMk/>
            <pc:sldMk cId="3561093958" sldId="259"/>
            <ac:grpSpMk id="58" creationId="{31C6A927-4773-1317-EEA5-AEBBB3C76E81}"/>
          </ac:grpSpMkLst>
        </pc:grpChg>
        <pc:grpChg chg="add del mod">
          <ac:chgData name="Rafael Barbosa" userId="e85c8a03f9c5b7e8" providerId="LiveId" clId="{6B4DAE2E-ABB5-4891-A5F2-B592F7C60FD8}" dt="2023-10-27T17:49:59.127" v="3945" actId="478"/>
          <ac:grpSpMkLst>
            <pc:docMk/>
            <pc:sldMk cId="3561093958" sldId="259"/>
            <ac:grpSpMk id="61" creationId="{104D32D3-67F1-3E8A-8040-11F556D2AC89}"/>
          </ac:grpSpMkLst>
        </pc:grpChg>
        <pc:grpChg chg="add del mod">
          <ac:chgData name="Rafael Barbosa" userId="e85c8a03f9c5b7e8" providerId="LiveId" clId="{6B4DAE2E-ABB5-4891-A5F2-B592F7C60FD8}" dt="2023-10-27T17:49:59.127" v="3945" actId="478"/>
          <ac:grpSpMkLst>
            <pc:docMk/>
            <pc:sldMk cId="3561093958" sldId="259"/>
            <ac:grpSpMk id="64" creationId="{BF7D3AA5-D0F8-3E66-BE63-6B6507C1A1E2}"/>
          </ac:grpSpMkLst>
        </pc:grpChg>
        <pc:grpChg chg="add del mod">
          <ac:chgData name="Rafael Barbosa" userId="e85c8a03f9c5b7e8" providerId="LiveId" clId="{6B4DAE2E-ABB5-4891-A5F2-B592F7C60FD8}" dt="2023-10-27T17:51:25.319" v="4137" actId="478"/>
          <ac:grpSpMkLst>
            <pc:docMk/>
            <pc:sldMk cId="3561093958" sldId="259"/>
            <ac:grpSpMk id="67" creationId="{24763F54-60C0-2101-A6B2-CB164535C762}"/>
          </ac:grpSpMkLst>
        </pc:grpChg>
        <pc:grpChg chg="add del mod">
          <ac:chgData name="Rafael Barbosa" userId="e85c8a03f9c5b7e8" providerId="LiveId" clId="{6B4DAE2E-ABB5-4891-A5F2-B592F7C60FD8}" dt="2023-10-27T17:50:01.359" v="3946" actId="478"/>
          <ac:grpSpMkLst>
            <pc:docMk/>
            <pc:sldMk cId="3561093958" sldId="259"/>
            <ac:grpSpMk id="70" creationId="{C54BAA91-E39D-B27E-73D1-95BD6A21CDB3}"/>
          </ac:grpSpMkLst>
        </pc:grpChg>
        <pc:grpChg chg="add del mod">
          <ac:chgData name="Rafael Barbosa" userId="e85c8a03f9c5b7e8" providerId="LiveId" clId="{6B4DAE2E-ABB5-4891-A5F2-B592F7C60FD8}" dt="2023-10-27T17:48:57.919" v="3867" actId="478"/>
          <ac:grpSpMkLst>
            <pc:docMk/>
            <pc:sldMk cId="3561093958" sldId="259"/>
            <ac:grpSpMk id="73" creationId="{E3D2A6BE-864A-73B7-8C9D-3393AAE87829}"/>
          </ac:grpSpMkLst>
        </pc:grpChg>
        <pc:grpChg chg="add mod">
          <ac:chgData name="Rafael Barbosa" userId="e85c8a03f9c5b7e8" providerId="LiveId" clId="{6B4DAE2E-ABB5-4891-A5F2-B592F7C60FD8}" dt="2023-10-27T17:49:50.145" v="3944" actId="1038"/>
          <ac:grpSpMkLst>
            <pc:docMk/>
            <pc:sldMk cId="3561093958" sldId="259"/>
            <ac:grpSpMk id="76" creationId="{B0D4B39A-6EDA-FB82-32A2-C491A7C7CD51}"/>
          </ac:grpSpMkLst>
        </pc:grpChg>
        <pc:grpChg chg="add mod">
          <ac:chgData name="Rafael Barbosa" userId="e85c8a03f9c5b7e8" providerId="LiveId" clId="{6B4DAE2E-ABB5-4891-A5F2-B592F7C60FD8}" dt="2023-10-27T17:51:50.120" v="4182" actId="1038"/>
          <ac:grpSpMkLst>
            <pc:docMk/>
            <pc:sldMk cId="3561093958" sldId="259"/>
            <ac:grpSpMk id="79" creationId="{DD593993-7D36-5D0D-B37E-61CFAE5E6C23}"/>
          </ac:grpSpMkLst>
        </pc:grpChg>
        <pc:grpChg chg="add del mod">
          <ac:chgData name="Rafael Barbosa" userId="e85c8a03f9c5b7e8" providerId="LiveId" clId="{6B4DAE2E-ABB5-4891-A5F2-B592F7C60FD8}" dt="2023-10-27T17:50:01.359" v="3946" actId="478"/>
          <ac:grpSpMkLst>
            <pc:docMk/>
            <pc:sldMk cId="3561093958" sldId="259"/>
            <ac:grpSpMk id="82" creationId="{B5B9622F-A06A-9BF2-AF1E-6CEC0B9E2F27}"/>
          </ac:grpSpMkLst>
        </pc:grpChg>
        <pc:grpChg chg="add mod">
          <ac:chgData name="Rafael Barbosa" userId="e85c8a03f9c5b7e8" providerId="LiveId" clId="{6B4DAE2E-ABB5-4891-A5F2-B592F7C60FD8}" dt="2023-10-27T17:52:09.200" v="4232" actId="1037"/>
          <ac:grpSpMkLst>
            <pc:docMk/>
            <pc:sldMk cId="3561093958" sldId="259"/>
            <ac:grpSpMk id="85" creationId="{C14EDF3A-3FB4-942D-6207-5DDFC5A03BC4}"/>
          </ac:grpSpMkLst>
        </pc:grpChg>
        <pc:grpChg chg="add del mod">
          <ac:chgData name="Rafael Barbosa" userId="e85c8a03f9c5b7e8" providerId="LiveId" clId="{6B4DAE2E-ABB5-4891-A5F2-B592F7C60FD8}" dt="2023-10-27T17:50:01.359" v="3946" actId="478"/>
          <ac:grpSpMkLst>
            <pc:docMk/>
            <pc:sldMk cId="3561093958" sldId="259"/>
            <ac:grpSpMk id="88" creationId="{BEC745BD-1F3B-7118-0409-8BFDE2887D51}"/>
          </ac:grpSpMkLst>
        </pc:grpChg>
        <pc:grpChg chg="add del mod">
          <ac:chgData name="Rafael Barbosa" userId="e85c8a03f9c5b7e8" providerId="LiveId" clId="{6B4DAE2E-ABB5-4891-A5F2-B592F7C60FD8}" dt="2023-10-27T17:49:59.127" v="3945" actId="478"/>
          <ac:grpSpMkLst>
            <pc:docMk/>
            <pc:sldMk cId="3561093958" sldId="259"/>
            <ac:grpSpMk id="91" creationId="{AA97A396-EC72-7DA7-0643-DECD833AD5FF}"/>
          </ac:grpSpMkLst>
        </pc:grpChg>
        <pc:grpChg chg="add del mod">
          <ac:chgData name="Rafael Barbosa" userId="e85c8a03f9c5b7e8" providerId="LiveId" clId="{6B4DAE2E-ABB5-4891-A5F2-B592F7C60FD8}" dt="2023-10-27T17:51:53.447" v="4183" actId="478"/>
          <ac:grpSpMkLst>
            <pc:docMk/>
            <pc:sldMk cId="3561093958" sldId="259"/>
            <ac:grpSpMk id="94" creationId="{9265704E-7F6E-F3C7-90F0-931794A8D31F}"/>
          </ac:grpSpMkLst>
        </pc:grpChg>
        <pc:grpChg chg="add del mod">
          <ac:chgData name="Rafael Barbosa" userId="e85c8a03f9c5b7e8" providerId="LiveId" clId="{6B4DAE2E-ABB5-4891-A5F2-B592F7C60FD8}" dt="2023-10-27T17:49:59.127" v="3945" actId="478"/>
          <ac:grpSpMkLst>
            <pc:docMk/>
            <pc:sldMk cId="3561093958" sldId="259"/>
            <ac:grpSpMk id="97" creationId="{0DF6EB6C-BB2B-4C77-A45F-71429831DB03}"/>
          </ac:grpSpMkLst>
        </pc:grpChg>
        <pc:grpChg chg="add del mod">
          <ac:chgData name="Rafael Barbosa" userId="e85c8a03f9c5b7e8" providerId="LiveId" clId="{6B4DAE2E-ABB5-4891-A5F2-B592F7C60FD8}" dt="2023-10-27T17:50:01.359" v="3946" actId="478"/>
          <ac:grpSpMkLst>
            <pc:docMk/>
            <pc:sldMk cId="3561093958" sldId="259"/>
            <ac:grpSpMk id="100" creationId="{53E12641-7C15-A9BB-F836-08339AEA26A1}"/>
          </ac:grpSpMkLst>
        </pc:grpChg>
        <pc:grpChg chg="add del mod">
          <ac:chgData name="Rafael Barbosa" userId="e85c8a03f9c5b7e8" providerId="LiveId" clId="{6B4DAE2E-ABB5-4891-A5F2-B592F7C60FD8}" dt="2023-10-27T17:50:01.359" v="3946" actId="478"/>
          <ac:grpSpMkLst>
            <pc:docMk/>
            <pc:sldMk cId="3561093958" sldId="259"/>
            <ac:grpSpMk id="103" creationId="{4982D4A6-4312-F65F-90AD-71836EA5487A}"/>
          </ac:grpSpMkLst>
        </pc:grpChg>
        <pc:grpChg chg="add mod">
          <ac:chgData name="Rafael Barbosa" userId="e85c8a03f9c5b7e8" providerId="LiveId" clId="{6B4DAE2E-ABB5-4891-A5F2-B592F7C60FD8}" dt="2023-10-27T17:51:59.119" v="4189" actId="1036"/>
          <ac:grpSpMkLst>
            <pc:docMk/>
            <pc:sldMk cId="3561093958" sldId="259"/>
            <ac:grpSpMk id="109" creationId="{7A606093-4B6C-1238-96FE-88FAE2ABFECA}"/>
          </ac:grpSpMkLst>
        </pc:grpChg>
        <pc:grpChg chg="add mod">
          <ac:chgData name="Rafael Barbosa" userId="e85c8a03f9c5b7e8" providerId="LiveId" clId="{6B4DAE2E-ABB5-4891-A5F2-B592F7C60FD8}" dt="2023-10-27T17:52:20.584" v="4243" actId="1036"/>
          <ac:grpSpMkLst>
            <pc:docMk/>
            <pc:sldMk cId="3561093958" sldId="259"/>
            <ac:grpSpMk id="112" creationId="{FC2EDEBC-291F-9A26-E57A-E77D2DDA4546}"/>
          </ac:grpSpMkLst>
        </pc:grpChg>
        <pc:picChg chg="del mod">
          <ac:chgData name="Rafael Barbosa" userId="e85c8a03f9c5b7e8" providerId="LiveId" clId="{6B4DAE2E-ABB5-4891-A5F2-B592F7C60FD8}" dt="2023-10-27T17:53:37.799" v="4268" actId="478"/>
          <ac:picMkLst>
            <pc:docMk/>
            <pc:sldMk cId="3561093958" sldId="259"/>
            <ac:picMk id="5" creationId="{34045B8A-BA83-47DD-BC97-28903465B967}"/>
          </ac:picMkLst>
        </pc:picChg>
        <pc:picChg chg="add mod">
          <ac:chgData name="Rafael Barbosa" userId="e85c8a03f9c5b7e8" providerId="LiveId" clId="{6B4DAE2E-ABB5-4891-A5F2-B592F7C60FD8}" dt="2023-10-30T17:44:05.082" v="8029"/>
          <ac:picMkLst>
            <pc:docMk/>
            <pc:sldMk cId="3561093958" sldId="259"/>
            <ac:picMk id="49" creationId="{17648E86-39C7-F609-E955-28F0BB4478B9}"/>
          </ac:picMkLst>
        </pc:picChg>
        <pc:cxnChg chg="add del mod">
          <ac:chgData name="Rafael Barbosa" userId="e85c8a03f9c5b7e8" providerId="LiveId" clId="{6B4DAE2E-ABB5-4891-A5F2-B592F7C60FD8}" dt="2023-10-30T14:46:52.522" v="4273" actId="478"/>
          <ac:cxnSpMkLst>
            <pc:docMk/>
            <pc:sldMk cId="3561093958" sldId="259"/>
            <ac:cxnSpMk id="106" creationId="{42EB5C2E-C777-FB2C-0B8D-D14EF1C65700}"/>
          </ac:cxnSpMkLst>
        </pc:cxnChg>
        <pc:cxnChg chg="add del mod">
          <ac:chgData name="Rafael Barbosa" userId="e85c8a03f9c5b7e8" providerId="LiveId" clId="{6B4DAE2E-ABB5-4891-A5F2-B592F7C60FD8}" dt="2023-10-27T17:53:37.231" v="4267" actId="478"/>
          <ac:cxnSpMkLst>
            <pc:docMk/>
            <pc:sldMk cId="3561093958" sldId="259"/>
            <ac:cxnSpMk id="108" creationId="{9E2016B2-8841-B1B2-EDD6-8A58C06CD50D}"/>
          </ac:cxnSpMkLst>
        </pc:cxnChg>
      </pc:sldChg>
      <pc:sldChg chg="addSp delSp modSp mod">
        <pc:chgData name="Rafael Barbosa" userId="e85c8a03f9c5b7e8" providerId="LiveId" clId="{6B4DAE2E-ABB5-4891-A5F2-B592F7C60FD8}" dt="2023-10-30T17:44:13.348" v="8039"/>
        <pc:sldMkLst>
          <pc:docMk/>
          <pc:sldMk cId="3125146391" sldId="260"/>
        </pc:sldMkLst>
        <pc:spChg chg="add del mod">
          <ac:chgData name="Rafael Barbosa" userId="e85c8a03f9c5b7e8" providerId="LiveId" clId="{6B4DAE2E-ABB5-4891-A5F2-B592F7C60FD8}" dt="2023-10-30T17:19:30.618" v="6871"/>
          <ac:spMkLst>
            <pc:docMk/>
            <pc:sldMk cId="3125146391" sldId="260"/>
            <ac:spMk id="3" creationId="{34617463-AE45-96A5-E7F5-DB976484273B}"/>
          </ac:spMkLst>
        </pc:spChg>
        <pc:spChg chg="mod">
          <ac:chgData name="Rafael Barbosa" userId="e85c8a03f9c5b7e8" providerId="LiveId" clId="{6B4DAE2E-ABB5-4891-A5F2-B592F7C60FD8}" dt="2023-10-30T17:19:18.246" v="6864"/>
          <ac:spMkLst>
            <pc:docMk/>
            <pc:sldMk cId="3125146391" sldId="260"/>
            <ac:spMk id="5" creationId="{4883D08E-A385-E969-8CEB-6CD503B85223}"/>
          </ac:spMkLst>
        </pc:spChg>
        <pc:spChg chg="mod">
          <ac:chgData name="Rafael Barbosa" userId="e85c8a03f9c5b7e8" providerId="LiveId" clId="{6B4DAE2E-ABB5-4891-A5F2-B592F7C60FD8}" dt="2023-10-30T17:19:18.246" v="6864"/>
          <ac:spMkLst>
            <pc:docMk/>
            <pc:sldMk cId="3125146391" sldId="260"/>
            <ac:spMk id="6" creationId="{4A2CDFE1-F02C-B518-68D4-46689EE94758}"/>
          </ac:spMkLst>
        </pc:spChg>
        <pc:spChg chg="mod">
          <ac:chgData name="Rafael Barbosa" userId="e85c8a03f9c5b7e8" providerId="LiveId" clId="{6B4DAE2E-ABB5-4891-A5F2-B592F7C60FD8}" dt="2023-10-30T17:19:18.246" v="6864"/>
          <ac:spMkLst>
            <pc:docMk/>
            <pc:sldMk cId="3125146391" sldId="260"/>
            <ac:spMk id="8" creationId="{787B561B-1945-286F-2EAB-1328BCCE8C80}"/>
          </ac:spMkLst>
        </pc:spChg>
        <pc:spChg chg="mod">
          <ac:chgData name="Rafael Barbosa" userId="e85c8a03f9c5b7e8" providerId="LiveId" clId="{6B4DAE2E-ABB5-4891-A5F2-B592F7C60FD8}" dt="2023-10-30T17:19:18.246" v="6864"/>
          <ac:spMkLst>
            <pc:docMk/>
            <pc:sldMk cId="3125146391" sldId="260"/>
            <ac:spMk id="9" creationId="{E1CE96B0-25D5-0E0B-9E68-96224B4B8DBE}"/>
          </ac:spMkLst>
        </pc:spChg>
        <pc:spChg chg="mod">
          <ac:chgData name="Rafael Barbosa" userId="e85c8a03f9c5b7e8" providerId="LiveId" clId="{6B4DAE2E-ABB5-4891-A5F2-B592F7C60FD8}" dt="2023-10-30T17:19:18.246" v="6864"/>
          <ac:spMkLst>
            <pc:docMk/>
            <pc:sldMk cId="3125146391" sldId="260"/>
            <ac:spMk id="11" creationId="{FDC12714-DE53-13A8-AC9E-C6FE575FC0E7}"/>
          </ac:spMkLst>
        </pc:spChg>
        <pc:spChg chg="mod">
          <ac:chgData name="Rafael Barbosa" userId="e85c8a03f9c5b7e8" providerId="LiveId" clId="{6B4DAE2E-ABB5-4891-A5F2-B592F7C60FD8}" dt="2023-10-30T17:19:18.246" v="6864"/>
          <ac:spMkLst>
            <pc:docMk/>
            <pc:sldMk cId="3125146391" sldId="260"/>
            <ac:spMk id="13" creationId="{E80DDBC8-42F7-6FC0-D145-E313ABDE885A}"/>
          </ac:spMkLst>
        </pc:spChg>
        <pc:spChg chg="mod">
          <ac:chgData name="Rafael Barbosa" userId="e85c8a03f9c5b7e8" providerId="LiveId" clId="{6B4DAE2E-ABB5-4891-A5F2-B592F7C60FD8}" dt="2023-10-30T17:19:18.246" v="6864"/>
          <ac:spMkLst>
            <pc:docMk/>
            <pc:sldMk cId="3125146391" sldId="260"/>
            <ac:spMk id="15" creationId="{792AB2C0-CC24-33F2-A3D6-19ED2943F641}"/>
          </ac:spMkLst>
        </pc:spChg>
        <pc:spChg chg="mod">
          <ac:chgData name="Rafael Barbosa" userId="e85c8a03f9c5b7e8" providerId="LiveId" clId="{6B4DAE2E-ABB5-4891-A5F2-B592F7C60FD8}" dt="2023-10-30T17:19:18.246" v="6864"/>
          <ac:spMkLst>
            <pc:docMk/>
            <pc:sldMk cId="3125146391" sldId="260"/>
            <ac:spMk id="16" creationId="{11AA97AF-4A8C-EF2D-ADB0-BC6AEC918523}"/>
          </ac:spMkLst>
        </pc:spChg>
        <pc:spChg chg="mod">
          <ac:chgData name="Rafael Barbosa" userId="e85c8a03f9c5b7e8" providerId="LiveId" clId="{6B4DAE2E-ABB5-4891-A5F2-B592F7C60FD8}" dt="2023-10-30T17:19:18.246" v="6864"/>
          <ac:spMkLst>
            <pc:docMk/>
            <pc:sldMk cId="3125146391" sldId="260"/>
            <ac:spMk id="18" creationId="{688EC163-FBBB-6D39-AD0E-DDD05E85AF6D}"/>
          </ac:spMkLst>
        </pc:spChg>
        <pc:spChg chg="mod">
          <ac:chgData name="Rafael Barbosa" userId="e85c8a03f9c5b7e8" providerId="LiveId" clId="{6B4DAE2E-ABB5-4891-A5F2-B592F7C60FD8}" dt="2023-10-30T17:19:18.246" v="6864"/>
          <ac:spMkLst>
            <pc:docMk/>
            <pc:sldMk cId="3125146391" sldId="260"/>
            <ac:spMk id="19" creationId="{979E0DF8-94FA-4D85-AFF2-0815C811F8EC}"/>
          </ac:spMkLst>
        </pc:spChg>
        <pc:spChg chg="mod">
          <ac:chgData name="Rafael Barbosa" userId="e85c8a03f9c5b7e8" providerId="LiveId" clId="{6B4DAE2E-ABB5-4891-A5F2-B592F7C60FD8}" dt="2023-10-30T17:19:18.246" v="6864"/>
          <ac:spMkLst>
            <pc:docMk/>
            <pc:sldMk cId="3125146391" sldId="260"/>
            <ac:spMk id="21" creationId="{689B97F1-F0F6-1469-B155-2AA52045C893}"/>
          </ac:spMkLst>
        </pc:spChg>
        <pc:spChg chg="mod">
          <ac:chgData name="Rafael Barbosa" userId="e85c8a03f9c5b7e8" providerId="LiveId" clId="{6B4DAE2E-ABB5-4891-A5F2-B592F7C60FD8}" dt="2023-10-30T17:19:18.246" v="6864"/>
          <ac:spMkLst>
            <pc:docMk/>
            <pc:sldMk cId="3125146391" sldId="260"/>
            <ac:spMk id="22" creationId="{687F8822-D598-6017-4CA0-21B2EB41127E}"/>
          </ac:spMkLst>
        </pc:spChg>
        <pc:spChg chg="mod">
          <ac:chgData name="Rafael Barbosa" userId="e85c8a03f9c5b7e8" providerId="LiveId" clId="{6B4DAE2E-ABB5-4891-A5F2-B592F7C60FD8}" dt="2023-10-30T17:19:18.246" v="6864"/>
          <ac:spMkLst>
            <pc:docMk/>
            <pc:sldMk cId="3125146391" sldId="260"/>
            <ac:spMk id="24" creationId="{4CE25FEA-F8DA-7575-9E19-3E9767E0C2E3}"/>
          </ac:spMkLst>
        </pc:spChg>
        <pc:spChg chg="mod">
          <ac:chgData name="Rafael Barbosa" userId="e85c8a03f9c5b7e8" providerId="LiveId" clId="{6B4DAE2E-ABB5-4891-A5F2-B592F7C60FD8}" dt="2023-10-30T17:19:18.246" v="6864"/>
          <ac:spMkLst>
            <pc:docMk/>
            <pc:sldMk cId="3125146391" sldId="260"/>
            <ac:spMk id="25" creationId="{8E179BF5-00A8-567C-BD95-3BA59656824D}"/>
          </ac:spMkLst>
        </pc:spChg>
        <pc:spChg chg="mod">
          <ac:chgData name="Rafael Barbosa" userId="e85c8a03f9c5b7e8" providerId="LiveId" clId="{6B4DAE2E-ABB5-4891-A5F2-B592F7C60FD8}" dt="2023-10-30T17:19:18.246" v="6864"/>
          <ac:spMkLst>
            <pc:docMk/>
            <pc:sldMk cId="3125146391" sldId="260"/>
            <ac:spMk id="27" creationId="{C046CC43-6248-AE9B-54A5-B3AECF8EEF84}"/>
          </ac:spMkLst>
        </pc:spChg>
        <pc:spChg chg="mod">
          <ac:chgData name="Rafael Barbosa" userId="e85c8a03f9c5b7e8" providerId="LiveId" clId="{6B4DAE2E-ABB5-4891-A5F2-B592F7C60FD8}" dt="2023-10-30T17:19:18.246" v="6864"/>
          <ac:spMkLst>
            <pc:docMk/>
            <pc:sldMk cId="3125146391" sldId="260"/>
            <ac:spMk id="28" creationId="{00E09929-D033-0EC7-4D1B-402441BC3C28}"/>
          </ac:spMkLst>
        </pc:spChg>
        <pc:spChg chg="mod">
          <ac:chgData name="Rafael Barbosa" userId="e85c8a03f9c5b7e8" providerId="LiveId" clId="{6B4DAE2E-ABB5-4891-A5F2-B592F7C60FD8}" dt="2023-10-30T17:19:18.246" v="6864"/>
          <ac:spMkLst>
            <pc:docMk/>
            <pc:sldMk cId="3125146391" sldId="260"/>
            <ac:spMk id="30" creationId="{77A5620C-5A0C-7F04-1F39-21C3B721897B}"/>
          </ac:spMkLst>
        </pc:spChg>
        <pc:spChg chg="mod">
          <ac:chgData name="Rafael Barbosa" userId="e85c8a03f9c5b7e8" providerId="LiveId" clId="{6B4DAE2E-ABB5-4891-A5F2-B592F7C60FD8}" dt="2023-10-30T17:19:18.246" v="6864"/>
          <ac:spMkLst>
            <pc:docMk/>
            <pc:sldMk cId="3125146391" sldId="260"/>
            <ac:spMk id="31" creationId="{E02568B9-3975-4C7A-44E3-F929F4B67AC2}"/>
          </ac:spMkLst>
        </pc:spChg>
        <pc:spChg chg="mod">
          <ac:chgData name="Rafael Barbosa" userId="e85c8a03f9c5b7e8" providerId="LiveId" clId="{6B4DAE2E-ABB5-4891-A5F2-B592F7C60FD8}" dt="2023-10-30T17:19:18.246" v="6864"/>
          <ac:spMkLst>
            <pc:docMk/>
            <pc:sldMk cId="3125146391" sldId="260"/>
            <ac:spMk id="33" creationId="{8866E46D-D9DA-F1D6-0543-D5F663ECFA5C}"/>
          </ac:spMkLst>
        </pc:spChg>
        <pc:spChg chg="mod">
          <ac:chgData name="Rafael Barbosa" userId="e85c8a03f9c5b7e8" providerId="LiveId" clId="{6B4DAE2E-ABB5-4891-A5F2-B592F7C60FD8}" dt="2023-10-30T17:19:18.246" v="6864"/>
          <ac:spMkLst>
            <pc:docMk/>
            <pc:sldMk cId="3125146391" sldId="260"/>
            <ac:spMk id="34" creationId="{24F3364E-9BE5-B94E-449D-7DA753718330}"/>
          </ac:spMkLst>
        </pc:spChg>
        <pc:spChg chg="mod">
          <ac:chgData name="Rafael Barbosa" userId="e85c8a03f9c5b7e8" providerId="LiveId" clId="{6B4DAE2E-ABB5-4891-A5F2-B592F7C60FD8}" dt="2023-10-30T17:19:18.246" v="6864"/>
          <ac:spMkLst>
            <pc:docMk/>
            <pc:sldMk cId="3125146391" sldId="260"/>
            <ac:spMk id="36" creationId="{17DB1829-8334-E0B6-3E20-2119627BB223}"/>
          </ac:spMkLst>
        </pc:spChg>
        <pc:spChg chg="mod">
          <ac:chgData name="Rafael Barbosa" userId="e85c8a03f9c5b7e8" providerId="LiveId" clId="{6B4DAE2E-ABB5-4891-A5F2-B592F7C60FD8}" dt="2023-10-30T17:19:18.246" v="6864"/>
          <ac:spMkLst>
            <pc:docMk/>
            <pc:sldMk cId="3125146391" sldId="260"/>
            <ac:spMk id="37" creationId="{137B1483-5FB5-3A09-B751-B1B031263A4F}"/>
          </ac:spMkLst>
        </pc:spChg>
        <pc:spChg chg="mod">
          <ac:chgData name="Rafael Barbosa" userId="e85c8a03f9c5b7e8" providerId="LiveId" clId="{6B4DAE2E-ABB5-4891-A5F2-B592F7C60FD8}" dt="2023-10-30T17:19:24.238" v="6865"/>
          <ac:spMkLst>
            <pc:docMk/>
            <pc:sldMk cId="3125146391" sldId="260"/>
            <ac:spMk id="39" creationId="{76EDACF3-04C0-041D-E3DE-D15A67FDB3AC}"/>
          </ac:spMkLst>
        </pc:spChg>
        <pc:spChg chg="mod">
          <ac:chgData name="Rafael Barbosa" userId="e85c8a03f9c5b7e8" providerId="LiveId" clId="{6B4DAE2E-ABB5-4891-A5F2-B592F7C60FD8}" dt="2023-10-30T17:19:24.238" v="6865"/>
          <ac:spMkLst>
            <pc:docMk/>
            <pc:sldMk cId="3125146391" sldId="260"/>
            <ac:spMk id="40" creationId="{C58D8FA5-7F6B-E567-3338-A91D7CC56491}"/>
          </ac:spMkLst>
        </pc:spChg>
        <pc:spChg chg="mod">
          <ac:chgData name="Rafael Barbosa" userId="e85c8a03f9c5b7e8" providerId="LiveId" clId="{6B4DAE2E-ABB5-4891-A5F2-B592F7C60FD8}" dt="2023-10-30T17:19:24.238" v="6865"/>
          <ac:spMkLst>
            <pc:docMk/>
            <pc:sldMk cId="3125146391" sldId="260"/>
            <ac:spMk id="42" creationId="{4413190A-25EC-B326-F9F0-45557DAC1819}"/>
          </ac:spMkLst>
        </pc:spChg>
        <pc:spChg chg="mod">
          <ac:chgData name="Rafael Barbosa" userId="e85c8a03f9c5b7e8" providerId="LiveId" clId="{6B4DAE2E-ABB5-4891-A5F2-B592F7C60FD8}" dt="2023-10-30T17:19:24.238" v="6865"/>
          <ac:spMkLst>
            <pc:docMk/>
            <pc:sldMk cId="3125146391" sldId="260"/>
            <ac:spMk id="43" creationId="{4E3D7248-455A-F743-B275-83EF0A2C0EF1}"/>
          </ac:spMkLst>
        </pc:spChg>
        <pc:spChg chg="mod">
          <ac:chgData name="Rafael Barbosa" userId="e85c8a03f9c5b7e8" providerId="LiveId" clId="{6B4DAE2E-ABB5-4891-A5F2-B592F7C60FD8}" dt="2023-10-30T17:19:24.238" v="6865"/>
          <ac:spMkLst>
            <pc:docMk/>
            <pc:sldMk cId="3125146391" sldId="260"/>
            <ac:spMk id="45" creationId="{D16039BB-9D70-0B61-AC74-7AB612A0CB70}"/>
          </ac:spMkLst>
        </pc:spChg>
        <pc:spChg chg="mod">
          <ac:chgData name="Rafael Barbosa" userId="e85c8a03f9c5b7e8" providerId="LiveId" clId="{6B4DAE2E-ABB5-4891-A5F2-B592F7C60FD8}" dt="2023-10-30T17:19:24.238" v="6865"/>
          <ac:spMkLst>
            <pc:docMk/>
            <pc:sldMk cId="3125146391" sldId="260"/>
            <ac:spMk id="46" creationId="{3DB353B5-8869-ECE8-B9D4-B8F0FDC99C9E}"/>
          </ac:spMkLst>
        </pc:spChg>
        <pc:spChg chg="mod">
          <ac:chgData name="Rafael Barbosa" userId="e85c8a03f9c5b7e8" providerId="LiveId" clId="{6B4DAE2E-ABB5-4891-A5F2-B592F7C60FD8}" dt="2023-10-30T17:19:24.238" v="6865"/>
          <ac:spMkLst>
            <pc:docMk/>
            <pc:sldMk cId="3125146391" sldId="260"/>
            <ac:spMk id="48" creationId="{43735599-5C79-1B26-326A-2A1078A74908}"/>
          </ac:spMkLst>
        </pc:spChg>
        <pc:spChg chg="mod">
          <ac:chgData name="Rafael Barbosa" userId="e85c8a03f9c5b7e8" providerId="LiveId" clId="{6B4DAE2E-ABB5-4891-A5F2-B592F7C60FD8}" dt="2023-10-30T17:19:24.238" v="6865"/>
          <ac:spMkLst>
            <pc:docMk/>
            <pc:sldMk cId="3125146391" sldId="260"/>
            <ac:spMk id="49" creationId="{3BDF5BDE-B5A6-BDF6-DC89-071A2C161C1E}"/>
          </ac:spMkLst>
        </pc:spChg>
        <pc:spChg chg="mod">
          <ac:chgData name="Rafael Barbosa" userId="e85c8a03f9c5b7e8" providerId="LiveId" clId="{6B4DAE2E-ABB5-4891-A5F2-B592F7C60FD8}" dt="2023-10-30T17:19:24.238" v="6865"/>
          <ac:spMkLst>
            <pc:docMk/>
            <pc:sldMk cId="3125146391" sldId="260"/>
            <ac:spMk id="51" creationId="{3DF2E7FF-2BF7-6556-FC25-42002CF20907}"/>
          </ac:spMkLst>
        </pc:spChg>
        <pc:spChg chg="mod">
          <ac:chgData name="Rafael Barbosa" userId="e85c8a03f9c5b7e8" providerId="LiveId" clId="{6B4DAE2E-ABB5-4891-A5F2-B592F7C60FD8}" dt="2023-10-30T17:19:24.238" v="6865"/>
          <ac:spMkLst>
            <pc:docMk/>
            <pc:sldMk cId="3125146391" sldId="260"/>
            <ac:spMk id="52" creationId="{DB20542B-7B03-4181-4653-4EC0046CD64A}"/>
          </ac:spMkLst>
        </pc:spChg>
        <pc:spChg chg="mod">
          <ac:chgData name="Rafael Barbosa" userId="e85c8a03f9c5b7e8" providerId="LiveId" clId="{6B4DAE2E-ABB5-4891-A5F2-B592F7C60FD8}" dt="2023-10-30T17:19:24.238" v="6865"/>
          <ac:spMkLst>
            <pc:docMk/>
            <pc:sldMk cId="3125146391" sldId="260"/>
            <ac:spMk id="54" creationId="{9BB461FE-99BD-A12C-6200-196F8919DD82}"/>
          </ac:spMkLst>
        </pc:spChg>
        <pc:spChg chg="mod">
          <ac:chgData name="Rafael Barbosa" userId="e85c8a03f9c5b7e8" providerId="LiveId" clId="{6B4DAE2E-ABB5-4891-A5F2-B592F7C60FD8}" dt="2023-10-30T17:19:24.238" v="6865"/>
          <ac:spMkLst>
            <pc:docMk/>
            <pc:sldMk cId="3125146391" sldId="260"/>
            <ac:spMk id="55" creationId="{CE21FC54-6EEA-C41D-7AEC-72CB6D3E239D}"/>
          </ac:spMkLst>
        </pc:spChg>
        <pc:spChg chg="mod">
          <ac:chgData name="Rafael Barbosa" userId="e85c8a03f9c5b7e8" providerId="LiveId" clId="{6B4DAE2E-ABB5-4891-A5F2-B592F7C60FD8}" dt="2023-10-30T17:19:24.238" v="6865"/>
          <ac:spMkLst>
            <pc:docMk/>
            <pc:sldMk cId="3125146391" sldId="260"/>
            <ac:spMk id="57" creationId="{00AFA2A4-73DB-7773-D5A0-C7F06B5C5D01}"/>
          </ac:spMkLst>
        </pc:spChg>
        <pc:spChg chg="mod">
          <ac:chgData name="Rafael Barbosa" userId="e85c8a03f9c5b7e8" providerId="LiveId" clId="{6B4DAE2E-ABB5-4891-A5F2-B592F7C60FD8}" dt="2023-10-30T17:19:24.238" v="6865"/>
          <ac:spMkLst>
            <pc:docMk/>
            <pc:sldMk cId="3125146391" sldId="260"/>
            <ac:spMk id="58" creationId="{EB961EE3-2078-D5E7-4CFA-4DF0D457FAF9}"/>
          </ac:spMkLst>
        </pc:spChg>
        <pc:spChg chg="mod">
          <ac:chgData name="Rafael Barbosa" userId="e85c8a03f9c5b7e8" providerId="LiveId" clId="{6B4DAE2E-ABB5-4891-A5F2-B592F7C60FD8}" dt="2023-10-30T17:19:24.238" v="6865"/>
          <ac:spMkLst>
            <pc:docMk/>
            <pc:sldMk cId="3125146391" sldId="260"/>
            <ac:spMk id="60" creationId="{28ED82E3-8BFB-D176-1B6D-5B7B7195278D}"/>
          </ac:spMkLst>
        </pc:spChg>
        <pc:spChg chg="mod">
          <ac:chgData name="Rafael Barbosa" userId="e85c8a03f9c5b7e8" providerId="LiveId" clId="{6B4DAE2E-ABB5-4891-A5F2-B592F7C60FD8}" dt="2023-10-30T17:19:24.238" v="6865"/>
          <ac:spMkLst>
            <pc:docMk/>
            <pc:sldMk cId="3125146391" sldId="260"/>
            <ac:spMk id="61" creationId="{A3EEA4A0-781A-B5A3-96B5-49D9D2799D57}"/>
          </ac:spMkLst>
        </pc:spChg>
        <pc:spChg chg="mod">
          <ac:chgData name="Rafael Barbosa" userId="e85c8a03f9c5b7e8" providerId="LiveId" clId="{6B4DAE2E-ABB5-4891-A5F2-B592F7C60FD8}" dt="2023-10-30T17:19:24.238" v="6865"/>
          <ac:spMkLst>
            <pc:docMk/>
            <pc:sldMk cId="3125146391" sldId="260"/>
            <ac:spMk id="63" creationId="{94647ED4-9E9B-BAF4-F0E4-7E89663F5791}"/>
          </ac:spMkLst>
        </pc:spChg>
        <pc:spChg chg="mod">
          <ac:chgData name="Rafael Barbosa" userId="e85c8a03f9c5b7e8" providerId="LiveId" clId="{6B4DAE2E-ABB5-4891-A5F2-B592F7C60FD8}" dt="2023-10-30T17:19:24.238" v="6865"/>
          <ac:spMkLst>
            <pc:docMk/>
            <pc:sldMk cId="3125146391" sldId="260"/>
            <ac:spMk id="64" creationId="{D649A812-38CC-55E0-BD05-AF06E2E4B7D3}"/>
          </ac:spMkLst>
        </pc:spChg>
        <pc:spChg chg="mod">
          <ac:chgData name="Rafael Barbosa" userId="e85c8a03f9c5b7e8" providerId="LiveId" clId="{6B4DAE2E-ABB5-4891-A5F2-B592F7C60FD8}" dt="2023-10-30T17:19:24.238" v="6865"/>
          <ac:spMkLst>
            <pc:docMk/>
            <pc:sldMk cId="3125146391" sldId="260"/>
            <ac:spMk id="66" creationId="{1B314945-5A54-5A68-CBA2-585C1573C95C}"/>
          </ac:spMkLst>
        </pc:spChg>
        <pc:spChg chg="mod">
          <ac:chgData name="Rafael Barbosa" userId="e85c8a03f9c5b7e8" providerId="LiveId" clId="{6B4DAE2E-ABB5-4891-A5F2-B592F7C60FD8}" dt="2023-10-30T17:19:24.238" v="6865"/>
          <ac:spMkLst>
            <pc:docMk/>
            <pc:sldMk cId="3125146391" sldId="260"/>
            <ac:spMk id="67" creationId="{1FD0CD99-9940-B815-3D85-E9927816F4F4}"/>
          </ac:spMkLst>
        </pc:spChg>
        <pc:spChg chg="mod">
          <ac:chgData name="Rafael Barbosa" userId="e85c8a03f9c5b7e8" providerId="LiveId" clId="{6B4DAE2E-ABB5-4891-A5F2-B592F7C60FD8}" dt="2023-10-30T17:19:24.238" v="6865"/>
          <ac:spMkLst>
            <pc:docMk/>
            <pc:sldMk cId="3125146391" sldId="260"/>
            <ac:spMk id="69" creationId="{34D415E6-4EE2-23F4-F2D8-3B8C9BAB9C65}"/>
          </ac:spMkLst>
        </pc:spChg>
        <pc:spChg chg="mod">
          <ac:chgData name="Rafael Barbosa" userId="e85c8a03f9c5b7e8" providerId="LiveId" clId="{6B4DAE2E-ABB5-4891-A5F2-B592F7C60FD8}" dt="2023-10-30T17:19:24.238" v="6865"/>
          <ac:spMkLst>
            <pc:docMk/>
            <pc:sldMk cId="3125146391" sldId="260"/>
            <ac:spMk id="70" creationId="{4FFCB7FB-9518-1B15-7FC0-8467B4FFCE53}"/>
          </ac:spMkLst>
        </pc:spChg>
        <pc:spChg chg="mod">
          <ac:chgData name="Rafael Barbosa" userId="e85c8a03f9c5b7e8" providerId="LiveId" clId="{6B4DAE2E-ABB5-4891-A5F2-B592F7C60FD8}" dt="2023-10-30T17:19:24.238" v="6865"/>
          <ac:spMkLst>
            <pc:docMk/>
            <pc:sldMk cId="3125146391" sldId="260"/>
            <ac:spMk id="72" creationId="{CFAF682B-7260-6894-D0CA-86C742758180}"/>
          </ac:spMkLst>
        </pc:spChg>
        <pc:spChg chg="mod">
          <ac:chgData name="Rafael Barbosa" userId="e85c8a03f9c5b7e8" providerId="LiveId" clId="{6B4DAE2E-ABB5-4891-A5F2-B592F7C60FD8}" dt="2023-10-30T17:19:24.238" v="6865"/>
          <ac:spMkLst>
            <pc:docMk/>
            <pc:sldMk cId="3125146391" sldId="260"/>
            <ac:spMk id="73" creationId="{8498C282-D00B-5BFA-4F5E-E1C35B5DCDAE}"/>
          </ac:spMkLst>
        </pc:spChg>
        <pc:spChg chg="mod">
          <ac:chgData name="Rafael Barbosa" userId="e85c8a03f9c5b7e8" providerId="LiveId" clId="{6B4DAE2E-ABB5-4891-A5F2-B592F7C60FD8}" dt="2023-10-30T17:19:24.238" v="6865"/>
          <ac:spMkLst>
            <pc:docMk/>
            <pc:sldMk cId="3125146391" sldId="260"/>
            <ac:spMk id="75" creationId="{B174A87F-E772-0462-3426-CABD9F911D22}"/>
          </ac:spMkLst>
        </pc:spChg>
        <pc:spChg chg="mod">
          <ac:chgData name="Rafael Barbosa" userId="e85c8a03f9c5b7e8" providerId="LiveId" clId="{6B4DAE2E-ABB5-4891-A5F2-B592F7C60FD8}" dt="2023-10-30T17:19:24.238" v="6865"/>
          <ac:spMkLst>
            <pc:docMk/>
            <pc:sldMk cId="3125146391" sldId="260"/>
            <ac:spMk id="76" creationId="{9353577F-2893-901E-137B-E89C776295B0}"/>
          </ac:spMkLst>
        </pc:spChg>
        <pc:spChg chg="mod">
          <ac:chgData name="Rafael Barbosa" userId="e85c8a03f9c5b7e8" providerId="LiveId" clId="{6B4DAE2E-ABB5-4891-A5F2-B592F7C60FD8}" dt="2023-10-30T17:19:24.238" v="6865"/>
          <ac:spMkLst>
            <pc:docMk/>
            <pc:sldMk cId="3125146391" sldId="260"/>
            <ac:spMk id="78" creationId="{15810E86-0CCF-F71C-48CC-003EF92C23D0}"/>
          </ac:spMkLst>
        </pc:spChg>
        <pc:spChg chg="mod">
          <ac:chgData name="Rafael Barbosa" userId="e85c8a03f9c5b7e8" providerId="LiveId" clId="{6B4DAE2E-ABB5-4891-A5F2-B592F7C60FD8}" dt="2023-10-30T17:19:24.238" v="6865"/>
          <ac:spMkLst>
            <pc:docMk/>
            <pc:sldMk cId="3125146391" sldId="260"/>
            <ac:spMk id="79" creationId="{F751DF20-FA5B-3DAF-AE42-89C05D22E778}"/>
          </ac:spMkLst>
        </pc:spChg>
        <pc:spChg chg="mod">
          <ac:chgData name="Rafael Barbosa" userId="e85c8a03f9c5b7e8" providerId="LiveId" clId="{6B4DAE2E-ABB5-4891-A5F2-B592F7C60FD8}" dt="2023-10-30T17:19:24.238" v="6865"/>
          <ac:spMkLst>
            <pc:docMk/>
            <pc:sldMk cId="3125146391" sldId="260"/>
            <ac:spMk id="81" creationId="{076DB7EE-32D2-7A2F-74A2-88BE241DED33}"/>
          </ac:spMkLst>
        </pc:spChg>
        <pc:spChg chg="mod">
          <ac:chgData name="Rafael Barbosa" userId="e85c8a03f9c5b7e8" providerId="LiveId" clId="{6B4DAE2E-ABB5-4891-A5F2-B592F7C60FD8}" dt="2023-10-30T17:19:24.238" v="6865"/>
          <ac:spMkLst>
            <pc:docMk/>
            <pc:sldMk cId="3125146391" sldId="260"/>
            <ac:spMk id="82" creationId="{EA9995AA-F4A7-72ED-1D15-E63497BDDBB8}"/>
          </ac:spMkLst>
        </pc:spChg>
        <pc:spChg chg="add del mod">
          <ac:chgData name="Rafael Barbosa" userId="e85c8a03f9c5b7e8" providerId="LiveId" clId="{6B4DAE2E-ABB5-4891-A5F2-B592F7C60FD8}" dt="2023-10-30T17:19:55.593" v="6882" actId="478"/>
          <ac:spMkLst>
            <pc:docMk/>
            <pc:sldMk cId="3125146391" sldId="260"/>
            <ac:spMk id="83" creationId="{36BCAB50-DFAF-D3A1-5B8B-2EE5F785851E}"/>
          </ac:spMkLst>
        </pc:spChg>
        <pc:spChg chg="mod">
          <ac:chgData name="Rafael Barbosa" userId="e85c8a03f9c5b7e8" providerId="LiveId" clId="{6B4DAE2E-ABB5-4891-A5F2-B592F7C60FD8}" dt="2023-10-30T17:19:34.677" v="6872"/>
          <ac:spMkLst>
            <pc:docMk/>
            <pc:sldMk cId="3125146391" sldId="260"/>
            <ac:spMk id="85" creationId="{0EBCEDFF-B383-C28D-AC17-69D8F6114EC4}"/>
          </ac:spMkLst>
        </pc:spChg>
        <pc:spChg chg="mod">
          <ac:chgData name="Rafael Barbosa" userId="e85c8a03f9c5b7e8" providerId="LiveId" clId="{6B4DAE2E-ABB5-4891-A5F2-B592F7C60FD8}" dt="2023-10-30T17:21:31.557" v="7062" actId="20577"/>
          <ac:spMkLst>
            <pc:docMk/>
            <pc:sldMk cId="3125146391" sldId="260"/>
            <ac:spMk id="86" creationId="{F0D74D54-97C1-85E7-5E18-918785EFF5EE}"/>
          </ac:spMkLst>
        </pc:spChg>
        <pc:spChg chg="mod">
          <ac:chgData name="Rafael Barbosa" userId="e85c8a03f9c5b7e8" providerId="LiveId" clId="{6B4DAE2E-ABB5-4891-A5F2-B592F7C60FD8}" dt="2023-10-30T17:19:34.677" v="6872"/>
          <ac:spMkLst>
            <pc:docMk/>
            <pc:sldMk cId="3125146391" sldId="260"/>
            <ac:spMk id="88" creationId="{0B5D98CE-9AFA-89AE-DE85-96A21E5FEAA1}"/>
          </ac:spMkLst>
        </pc:spChg>
        <pc:spChg chg="mod">
          <ac:chgData name="Rafael Barbosa" userId="e85c8a03f9c5b7e8" providerId="LiveId" clId="{6B4DAE2E-ABB5-4891-A5F2-B592F7C60FD8}" dt="2023-10-30T17:21:34.687" v="7065" actId="20577"/>
          <ac:spMkLst>
            <pc:docMk/>
            <pc:sldMk cId="3125146391" sldId="260"/>
            <ac:spMk id="89" creationId="{8A63B3EB-37E2-8E83-CF57-97A70F514BCB}"/>
          </ac:spMkLst>
        </pc:spChg>
        <pc:spChg chg="mod">
          <ac:chgData name="Rafael Barbosa" userId="e85c8a03f9c5b7e8" providerId="LiveId" clId="{6B4DAE2E-ABB5-4891-A5F2-B592F7C60FD8}" dt="2023-10-30T17:19:34.677" v="6872"/>
          <ac:spMkLst>
            <pc:docMk/>
            <pc:sldMk cId="3125146391" sldId="260"/>
            <ac:spMk id="91" creationId="{A96F1940-2DF4-353C-6BE9-E51BC80FE9F5}"/>
          </ac:spMkLst>
        </pc:spChg>
        <pc:spChg chg="mod">
          <ac:chgData name="Rafael Barbosa" userId="e85c8a03f9c5b7e8" providerId="LiveId" clId="{6B4DAE2E-ABB5-4891-A5F2-B592F7C60FD8}" dt="2023-10-30T17:21:38.502" v="7069" actId="20577"/>
          <ac:spMkLst>
            <pc:docMk/>
            <pc:sldMk cId="3125146391" sldId="260"/>
            <ac:spMk id="92" creationId="{BB760785-6643-1513-3CB5-C316EC20A77B}"/>
          </ac:spMkLst>
        </pc:spChg>
        <pc:spChg chg="mod">
          <ac:chgData name="Rafael Barbosa" userId="e85c8a03f9c5b7e8" providerId="LiveId" clId="{6B4DAE2E-ABB5-4891-A5F2-B592F7C60FD8}" dt="2023-10-30T17:19:34.677" v="6872"/>
          <ac:spMkLst>
            <pc:docMk/>
            <pc:sldMk cId="3125146391" sldId="260"/>
            <ac:spMk id="94" creationId="{8A2F11FD-52AB-3B75-4055-6652E5154D35}"/>
          </ac:spMkLst>
        </pc:spChg>
        <pc:spChg chg="mod">
          <ac:chgData name="Rafael Barbosa" userId="e85c8a03f9c5b7e8" providerId="LiveId" clId="{6B4DAE2E-ABB5-4891-A5F2-B592F7C60FD8}" dt="2023-10-30T17:21:44.927" v="7091" actId="20577"/>
          <ac:spMkLst>
            <pc:docMk/>
            <pc:sldMk cId="3125146391" sldId="260"/>
            <ac:spMk id="95" creationId="{28446B18-11B3-3F74-2EC3-511DB5281F29}"/>
          </ac:spMkLst>
        </pc:spChg>
        <pc:spChg chg="mod">
          <ac:chgData name="Rafael Barbosa" userId="e85c8a03f9c5b7e8" providerId="LiveId" clId="{6B4DAE2E-ABB5-4891-A5F2-B592F7C60FD8}" dt="2023-10-30T17:19:34.677" v="6872"/>
          <ac:spMkLst>
            <pc:docMk/>
            <pc:sldMk cId="3125146391" sldId="260"/>
            <ac:spMk id="97" creationId="{DEBA3BA0-2529-5999-8720-0B0F67B6A08C}"/>
          </ac:spMkLst>
        </pc:spChg>
        <pc:spChg chg="mod">
          <ac:chgData name="Rafael Barbosa" userId="e85c8a03f9c5b7e8" providerId="LiveId" clId="{6B4DAE2E-ABB5-4891-A5F2-B592F7C60FD8}" dt="2023-10-30T17:21:53.343" v="7116" actId="20577"/>
          <ac:spMkLst>
            <pc:docMk/>
            <pc:sldMk cId="3125146391" sldId="260"/>
            <ac:spMk id="98" creationId="{242D594A-BA33-44D0-2D97-133D990B96C9}"/>
          </ac:spMkLst>
        </pc:spChg>
        <pc:spChg chg="mod">
          <ac:chgData name="Rafael Barbosa" userId="e85c8a03f9c5b7e8" providerId="LiveId" clId="{6B4DAE2E-ABB5-4891-A5F2-B592F7C60FD8}" dt="2023-10-30T17:19:34.677" v="6872"/>
          <ac:spMkLst>
            <pc:docMk/>
            <pc:sldMk cId="3125146391" sldId="260"/>
            <ac:spMk id="100" creationId="{5688F70E-1587-808F-684B-31CF1943AA27}"/>
          </ac:spMkLst>
        </pc:spChg>
        <pc:spChg chg="mod">
          <ac:chgData name="Rafael Barbosa" userId="e85c8a03f9c5b7e8" providerId="LiveId" clId="{6B4DAE2E-ABB5-4891-A5F2-B592F7C60FD8}" dt="2023-10-30T17:22:04.680" v="7139" actId="20577"/>
          <ac:spMkLst>
            <pc:docMk/>
            <pc:sldMk cId="3125146391" sldId="260"/>
            <ac:spMk id="101" creationId="{5AAAE599-2DDD-4E64-1258-58F7EB22BFD6}"/>
          </ac:spMkLst>
        </pc:spChg>
        <pc:spChg chg="mod">
          <ac:chgData name="Rafael Barbosa" userId="e85c8a03f9c5b7e8" providerId="LiveId" clId="{6B4DAE2E-ABB5-4891-A5F2-B592F7C60FD8}" dt="2023-10-30T17:19:34.677" v="6872"/>
          <ac:spMkLst>
            <pc:docMk/>
            <pc:sldMk cId="3125146391" sldId="260"/>
            <ac:spMk id="103" creationId="{7788C1C8-20E4-B9FE-DC3A-FA750BFE8630}"/>
          </ac:spMkLst>
        </pc:spChg>
        <pc:spChg chg="mod">
          <ac:chgData name="Rafael Barbosa" userId="e85c8a03f9c5b7e8" providerId="LiveId" clId="{6B4DAE2E-ABB5-4891-A5F2-B592F7C60FD8}" dt="2023-10-30T17:19:34.677" v="6872"/>
          <ac:spMkLst>
            <pc:docMk/>
            <pc:sldMk cId="3125146391" sldId="260"/>
            <ac:spMk id="104" creationId="{C29A9021-144E-31B1-0589-337B3EC7DC53}"/>
          </ac:spMkLst>
        </pc:spChg>
        <pc:spChg chg="mod">
          <ac:chgData name="Rafael Barbosa" userId="e85c8a03f9c5b7e8" providerId="LiveId" clId="{6B4DAE2E-ABB5-4891-A5F2-B592F7C60FD8}" dt="2023-10-30T17:19:34.677" v="6872"/>
          <ac:spMkLst>
            <pc:docMk/>
            <pc:sldMk cId="3125146391" sldId="260"/>
            <ac:spMk id="106" creationId="{44A5E8B1-AA72-B26E-6884-5CCDA5981070}"/>
          </ac:spMkLst>
        </pc:spChg>
        <pc:spChg chg="mod">
          <ac:chgData name="Rafael Barbosa" userId="e85c8a03f9c5b7e8" providerId="LiveId" clId="{6B4DAE2E-ABB5-4891-A5F2-B592F7C60FD8}" dt="2023-10-30T17:19:34.677" v="6872"/>
          <ac:spMkLst>
            <pc:docMk/>
            <pc:sldMk cId="3125146391" sldId="260"/>
            <ac:spMk id="107" creationId="{41AFCCAD-2E01-6162-A81E-827A8935CF70}"/>
          </ac:spMkLst>
        </pc:spChg>
        <pc:spChg chg="mod">
          <ac:chgData name="Rafael Barbosa" userId="e85c8a03f9c5b7e8" providerId="LiveId" clId="{6B4DAE2E-ABB5-4891-A5F2-B592F7C60FD8}" dt="2023-10-30T17:19:34.677" v="6872"/>
          <ac:spMkLst>
            <pc:docMk/>
            <pc:sldMk cId="3125146391" sldId="260"/>
            <ac:spMk id="109" creationId="{127E5DE5-E628-FF69-DD65-3D50DB721C04}"/>
          </ac:spMkLst>
        </pc:spChg>
        <pc:spChg chg="mod">
          <ac:chgData name="Rafael Barbosa" userId="e85c8a03f9c5b7e8" providerId="LiveId" clId="{6B4DAE2E-ABB5-4891-A5F2-B592F7C60FD8}" dt="2023-10-30T17:19:34.677" v="6872"/>
          <ac:spMkLst>
            <pc:docMk/>
            <pc:sldMk cId="3125146391" sldId="260"/>
            <ac:spMk id="110" creationId="{918CBF3B-08F0-7662-0C5C-A16391FFE360}"/>
          </ac:spMkLst>
        </pc:spChg>
        <pc:spChg chg="mod">
          <ac:chgData name="Rafael Barbosa" userId="e85c8a03f9c5b7e8" providerId="LiveId" clId="{6B4DAE2E-ABB5-4891-A5F2-B592F7C60FD8}" dt="2023-10-30T17:19:34.677" v="6872"/>
          <ac:spMkLst>
            <pc:docMk/>
            <pc:sldMk cId="3125146391" sldId="260"/>
            <ac:spMk id="112" creationId="{1A94B00C-357B-13E7-E76B-4864E0B3887C}"/>
          </ac:spMkLst>
        </pc:spChg>
        <pc:spChg chg="mod">
          <ac:chgData name="Rafael Barbosa" userId="e85c8a03f9c5b7e8" providerId="LiveId" clId="{6B4DAE2E-ABB5-4891-A5F2-B592F7C60FD8}" dt="2023-10-30T17:19:34.677" v="6872"/>
          <ac:spMkLst>
            <pc:docMk/>
            <pc:sldMk cId="3125146391" sldId="260"/>
            <ac:spMk id="113" creationId="{4E34BFF8-C77D-4A13-BDE8-6705A53DE68F}"/>
          </ac:spMkLst>
        </pc:spChg>
        <pc:spChg chg="mod">
          <ac:chgData name="Rafael Barbosa" userId="e85c8a03f9c5b7e8" providerId="LiveId" clId="{6B4DAE2E-ABB5-4891-A5F2-B592F7C60FD8}" dt="2023-10-30T17:19:34.677" v="6872"/>
          <ac:spMkLst>
            <pc:docMk/>
            <pc:sldMk cId="3125146391" sldId="260"/>
            <ac:spMk id="115" creationId="{25A215AB-7B7E-8146-9FE0-C1B30DDF6A48}"/>
          </ac:spMkLst>
        </pc:spChg>
        <pc:spChg chg="mod">
          <ac:chgData name="Rafael Barbosa" userId="e85c8a03f9c5b7e8" providerId="LiveId" clId="{6B4DAE2E-ABB5-4891-A5F2-B592F7C60FD8}" dt="2023-10-30T17:19:34.677" v="6872"/>
          <ac:spMkLst>
            <pc:docMk/>
            <pc:sldMk cId="3125146391" sldId="260"/>
            <ac:spMk id="116" creationId="{2798C0D5-76E5-303C-E46C-2DF1A7207CB6}"/>
          </ac:spMkLst>
        </pc:spChg>
        <pc:spChg chg="mod">
          <ac:chgData name="Rafael Barbosa" userId="e85c8a03f9c5b7e8" providerId="LiveId" clId="{6B4DAE2E-ABB5-4891-A5F2-B592F7C60FD8}" dt="2023-10-30T17:19:34.677" v="6872"/>
          <ac:spMkLst>
            <pc:docMk/>
            <pc:sldMk cId="3125146391" sldId="260"/>
            <ac:spMk id="118" creationId="{8B451CEC-AF6D-888C-AB72-C52D0CD053BF}"/>
          </ac:spMkLst>
        </pc:spChg>
        <pc:spChg chg="mod">
          <ac:chgData name="Rafael Barbosa" userId="e85c8a03f9c5b7e8" providerId="LiveId" clId="{6B4DAE2E-ABB5-4891-A5F2-B592F7C60FD8}" dt="2023-10-30T17:19:34.677" v="6872"/>
          <ac:spMkLst>
            <pc:docMk/>
            <pc:sldMk cId="3125146391" sldId="260"/>
            <ac:spMk id="119" creationId="{7FF2CF61-1750-ACF3-1F49-4B1448D459F5}"/>
          </ac:spMkLst>
        </pc:spChg>
        <pc:spChg chg="mod">
          <ac:chgData name="Rafael Barbosa" userId="e85c8a03f9c5b7e8" providerId="LiveId" clId="{6B4DAE2E-ABB5-4891-A5F2-B592F7C60FD8}" dt="2023-10-30T17:19:40.343" v="6874"/>
          <ac:spMkLst>
            <pc:docMk/>
            <pc:sldMk cId="3125146391" sldId="260"/>
            <ac:spMk id="121" creationId="{19283AAF-69E4-383D-CE2C-ED788114A5B7}"/>
          </ac:spMkLst>
        </pc:spChg>
        <pc:spChg chg="mod">
          <ac:chgData name="Rafael Barbosa" userId="e85c8a03f9c5b7e8" providerId="LiveId" clId="{6B4DAE2E-ABB5-4891-A5F2-B592F7C60FD8}" dt="2023-10-30T17:19:40.343" v="6874"/>
          <ac:spMkLst>
            <pc:docMk/>
            <pc:sldMk cId="3125146391" sldId="260"/>
            <ac:spMk id="122" creationId="{D5E176AF-43B2-4DFF-6B51-7DB7EA4D41FC}"/>
          </ac:spMkLst>
        </pc:spChg>
        <pc:spChg chg="mod">
          <ac:chgData name="Rafael Barbosa" userId="e85c8a03f9c5b7e8" providerId="LiveId" clId="{6B4DAE2E-ABB5-4891-A5F2-B592F7C60FD8}" dt="2023-10-30T17:19:40.343" v="6874"/>
          <ac:spMkLst>
            <pc:docMk/>
            <pc:sldMk cId="3125146391" sldId="260"/>
            <ac:spMk id="124" creationId="{928EA648-8026-DBB3-A1A9-BA4594797E4C}"/>
          </ac:spMkLst>
        </pc:spChg>
        <pc:spChg chg="mod">
          <ac:chgData name="Rafael Barbosa" userId="e85c8a03f9c5b7e8" providerId="LiveId" clId="{6B4DAE2E-ABB5-4891-A5F2-B592F7C60FD8}" dt="2023-10-30T17:19:40.343" v="6874"/>
          <ac:spMkLst>
            <pc:docMk/>
            <pc:sldMk cId="3125146391" sldId="260"/>
            <ac:spMk id="125" creationId="{1EE7EDD1-EC73-E6CB-553A-3B551DD484E0}"/>
          </ac:spMkLst>
        </pc:spChg>
        <pc:spChg chg="mod">
          <ac:chgData name="Rafael Barbosa" userId="e85c8a03f9c5b7e8" providerId="LiveId" clId="{6B4DAE2E-ABB5-4891-A5F2-B592F7C60FD8}" dt="2023-10-30T17:19:40.343" v="6874"/>
          <ac:spMkLst>
            <pc:docMk/>
            <pc:sldMk cId="3125146391" sldId="260"/>
            <ac:spMk id="127" creationId="{A15882A5-8488-CD54-8BF4-41985D4D62F6}"/>
          </ac:spMkLst>
        </pc:spChg>
        <pc:spChg chg="mod">
          <ac:chgData name="Rafael Barbosa" userId="e85c8a03f9c5b7e8" providerId="LiveId" clId="{6B4DAE2E-ABB5-4891-A5F2-B592F7C60FD8}" dt="2023-10-30T17:19:40.343" v="6874"/>
          <ac:spMkLst>
            <pc:docMk/>
            <pc:sldMk cId="3125146391" sldId="260"/>
            <ac:spMk id="128" creationId="{2219FDF5-5C0C-85EA-4862-994C798D5D9B}"/>
          </ac:spMkLst>
        </pc:spChg>
        <pc:spChg chg="mod">
          <ac:chgData name="Rafael Barbosa" userId="e85c8a03f9c5b7e8" providerId="LiveId" clId="{6B4DAE2E-ABB5-4891-A5F2-B592F7C60FD8}" dt="2023-10-30T17:19:40.343" v="6874"/>
          <ac:spMkLst>
            <pc:docMk/>
            <pc:sldMk cId="3125146391" sldId="260"/>
            <ac:spMk id="130" creationId="{8B1512FF-93B6-5CA7-620F-3E201816D92E}"/>
          </ac:spMkLst>
        </pc:spChg>
        <pc:spChg chg="mod">
          <ac:chgData name="Rafael Barbosa" userId="e85c8a03f9c5b7e8" providerId="LiveId" clId="{6B4DAE2E-ABB5-4891-A5F2-B592F7C60FD8}" dt="2023-10-30T17:19:40.343" v="6874"/>
          <ac:spMkLst>
            <pc:docMk/>
            <pc:sldMk cId="3125146391" sldId="260"/>
            <ac:spMk id="131" creationId="{9EA10026-D7AE-EBEE-8BC9-352FD19F6763}"/>
          </ac:spMkLst>
        </pc:spChg>
        <pc:spChg chg="mod ord">
          <ac:chgData name="Rafael Barbosa" userId="e85c8a03f9c5b7e8" providerId="LiveId" clId="{6B4DAE2E-ABB5-4891-A5F2-B592F7C60FD8}" dt="2023-10-30T17:26:00.440" v="7234" actId="167"/>
          <ac:spMkLst>
            <pc:docMk/>
            <pc:sldMk cId="3125146391" sldId="260"/>
            <ac:spMk id="133" creationId="{0CCAE20C-F46D-E733-4D2A-26FC8D3F4E7B}"/>
          </ac:spMkLst>
        </pc:spChg>
        <pc:spChg chg="mod ord">
          <ac:chgData name="Rafael Barbosa" userId="e85c8a03f9c5b7e8" providerId="LiveId" clId="{6B4DAE2E-ABB5-4891-A5F2-B592F7C60FD8}" dt="2023-10-30T17:25:55.072" v="7232" actId="167"/>
          <ac:spMkLst>
            <pc:docMk/>
            <pc:sldMk cId="3125146391" sldId="260"/>
            <ac:spMk id="134" creationId="{EA40549D-C016-92E9-C048-41B7AFA81729}"/>
          </ac:spMkLst>
        </pc:spChg>
        <pc:spChg chg="mod">
          <ac:chgData name="Rafael Barbosa" userId="e85c8a03f9c5b7e8" providerId="LiveId" clId="{6B4DAE2E-ABB5-4891-A5F2-B592F7C60FD8}" dt="2023-10-30T17:19:40.343" v="6874"/>
          <ac:spMkLst>
            <pc:docMk/>
            <pc:sldMk cId="3125146391" sldId="260"/>
            <ac:spMk id="136" creationId="{481CB1FD-8E64-CE6A-57D5-46A79D4C5ECC}"/>
          </ac:spMkLst>
        </pc:spChg>
        <pc:spChg chg="mod">
          <ac:chgData name="Rafael Barbosa" userId="e85c8a03f9c5b7e8" providerId="LiveId" clId="{6B4DAE2E-ABB5-4891-A5F2-B592F7C60FD8}" dt="2023-10-30T17:19:40.343" v="6874"/>
          <ac:spMkLst>
            <pc:docMk/>
            <pc:sldMk cId="3125146391" sldId="260"/>
            <ac:spMk id="137" creationId="{A487B0A5-714C-F570-DFD3-D9DD001A5E9A}"/>
          </ac:spMkLst>
        </pc:spChg>
        <pc:spChg chg="mod">
          <ac:chgData name="Rafael Barbosa" userId="e85c8a03f9c5b7e8" providerId="LiveId" clId="{6B4DAE2E-ABB5-4891-A5F2-B592F7C60FD8}" dt="2023-10-30T17:19:40.343" v="6874"/>
          <ac:spMkLst>
            <pc:docMk/>
            <pc:sldMk cId="3125146391" sldId="260"/>
            <ac:spMk id="139" creationId="{3E20EBE0-77E5-5215-79FF-4092136DABF2}"/>
          </ac:spMkLst>
        </pc:spChg>
        <pc:spChg chg="mod">
          <ac:chgData name="Rafael Barbosa" userId="e85c8a03f9c5b7e8" providerId="LiveId" clId="{6B4DAE2E-ABB5-4891-A5F2-B592F7C60FD8}" dt="2023-10-30T17:19:40.343" v="6874"/>
          <ac:spMkLst>
            <pc:docMk/>
            <pc:sldMk cId="3125146391" sldId="260"/>
            <ac:spMk id="140" creationId="{C3FE37E5-B341-FA88-6AEE-D0E9C1E6A4D3}"/>
          </ac:spMkLst>
        </pc:spChg>
        <pc:spChg chg="mod ord">
          <ac:chgData name="Rafael Barbosa" userId="e85c8a03f9c5b7e8" providerId="LiveId" clId="{6B4DAE2E-ABB5-4891-A5F2-B592F7C60FD8}" dt="2023-10-30T17:25:40.338" v="7224" actId="207"/>
          <ac:spMkLst>
            <pc:docMk/>
            <pc:sldMk cId="3125146391" sldId="260"/>
            <ac:spMk id="142" creationId="{A9E4D470-A7AF-1C51-5847-F44C14D3F72A}"/>
          </ac:spMkLst>
        </pc:spChg>
        <pc:spChg chg="mod ord">
          <ac:chgData name="Rafael Barbosa" userId="e85c8a03f9c5b7e8" providerId="LiveId" clId="{6B4DAE2E-ABB5-4891-A5F2-B592F7C60FD8}" dt="2023-10-30T17:25:46.781" v="7228" actId="207"/>
          <ac:spMkLst>
            <pc:docMk/>
            <pc:sldMk cId="3125146391" sldId="260"/>
            <ac:spMk id="143" creationId="{3730506D-5853-7AD2-AE94-DF632D14D557}"/>
          </ac:spMkLst>
        </pc:spChg>
        <pc:spChg chg="mod ord">
          <ac:chgData name="Rafael Barbosa" userId="e85c8a03f9c5b7e8" providerId="LiveId" clId="{6B4DAE2E-ABB5-4891-A5F2-B592F7C60FD8}" dt="2023-10-30T17:25:08.883" v="7211" actId="167"/>
          <ac:spMkLst>
            <pc:docMk/>
            <pc:sldMk cId="3125146391" sldId="260"/>
            <ac:spMk id="145" creationId="{4975F3F6-C9FA-DCEA-3CCE-BB43E1FF2846}"/>
          </ac:spMkLst>
        </pc:spChg>
        <pc:spChg chg="mod ord">
          <ac:chgData name="Rafael Barbosa" userId="e85c8a03f9c5b7e8" providerId="LiveId" clId="{6B4DAE2E-ABB5-4891-A5F2-B592F7C60FD8}" dt="2023-10-30T17:25:04.131" v="7209" actId="167"/>
          <ac:spMkLst>
            <pc:docMk/>
            <pc:sldMk cId="3125146391" sldId="260"/>
            <ac:spMk id="146" creationId="{528E51DC-5A2D-6706-8C95-B4859CD798F5}"/>
          </ac:spMkLst>
        </pc:spChg>
        <pc:spChg chg="mod">
          <ac:chgData name="Rafael Barbosa" userId="e85c8a03f9c5b7e8" providerId="LiveId" clId="{6B4DAE2E-ABB5-4891-A5F2-B592F7C60FD8}" dt="2023-10-30T17:19:40.343" v="6874"/>
          <ac:spMkLst>
            <pc:docMk/>
            <pc:sldMk cId="3125146391" sldId="260"/>
            <ac:spMk id="148" creationId="{29EF282C-F28E-74E0-AF57-8556BC74EF2D}"/>
          </ac:spMkLst>
        </pc:spChg>
        <pc:spChg chg="mod">
          <ac:chgData name="Rafael Barbosa" userId="e85c8a03f9c5b7e8" providerId="LiveId" clId="{6B4DAE2E-ABB5-4891-A5F2-B592F7C60FD8}" dt="2023-10-30T17:19:40.343" v="6874"/>
          <ac:spMkLst>
            <pc:docMk/>
            <pc:sldMk cId="3125146391" sldId="260"/>
            <ac:spMk id="149" creationId="{7C1CD5DE-7373-5A82-D7A9-E5D58DC2BC8F}"/>
          </ac:spMkLst>
        </pc:spChg>
        <pc:spChg chg="mod">
          <ac:chgData name="Rafael Barbosa" userId="e85c8a03f9c5b7e8" providerId="LiveId" clId="{6B4DAE2E-ABB5-4891-A5F2-B592F7C60FD8}" dt="2023-10-30T17:19:40.343" v="6874"/>
          <ac:spMkLst>
            <pc:docMk/>
            <pc:sldMk cId="3125146391" sldId="260"/>
            <ac:spMk id="151" creationId="{46F35D40-8739-7128-D0D1-CF87BDBDEAD9}"/>
          </ac:spMkLst>
        </pc:spChg>
        <pc:spChg chg="mod">
          <ac:chgData name="Rafael Barbosa" userId="e85c8a03f9c5b7e8" providerId="LiveId" clId="{6B4DAE2E-ABB5-4891-A5F2-B592F7C60FD8}" dt="2023-10-30T17:19:40.343" v="6874"/>
          <ac:spMkLst>
            <pc:docMk/>
            <pc:sldMk cId="3125146391" sldId="260"/>
            <ac:spMk id="152" creationId="{1FE5AAD2-3A45-528B-8070-8B8E4CBC6715}"/>
          </ac:spMkLst>
        </pc:spChg>
        <pc:spChg chg="mod">
          <ac:chgData name="Rafael Barbosa" userId="e85c8a03f9c5b7e8" providerId="LiveId" clId="{6B4DAE2E-ABB5-4891-A5F2-B592F7C60FD8}" dt="2023-10-30T17:19:40.343" v="6874"/>
          <ac:spMkLst>
            <pc:docMk/>
            <pc:sldMk cId="3125146391" sldId="260"/>
            <ac:spMk id="154" creationId="{DF612D7C-B29F-E148-0176-B5086A13A0A7}"/>
          </ac:spMkLst>
        </pc:spChg>
        <pc:spChg chg="mod">
          <ac:chgData name="Rafael Barbosa" userId="e85c8a03f9c5b7e8" providerId="LiveId" clId="{6B4DAE2E-ABB5-4891-A5F2-B592F7C60FD8}" dt="2023-10-30T17:19:40.343" v="6874"/>
          <ac:spMkLst>
            <pc:docMk/>
            <pc:sldMk cId="3125146391" sldId="260"/>
            <ac:spMk id="155" creationId="{8422EF63-A325-C307-8DA7-2DC4B9121734}"/>
          </ac:spMkLst>
        </pc:spChg>
        <pc:spChg chg="mod">
          <ac:chgData name="Rafael Barbosa" userId="e85c8a03f9c5b7e8" providerId="LiveId" clId="{6B4DAE2E-ABB5-4891-A5F2-B592F7C60FD8}" dt="2023-10-30T17:19:40.343" v="6874"/>
          <ac:spMkLst>
            <pc:docMk/>
            <pc:sldMk cId="3125146391" sldId="260"/>
            <ac:spMk id="157" creationId="{F2E1FCA4-6F49-F46E-A84D-19F82E73D3DD}"/>
          </ac:spMkLst>
        </pc:spChg>
        <pc:spChg chg="mod">
          <ac:chgData name="Rafael Barbosa" userId="e85c8a03f9c5b7e8" providerId="LiveId" clId="{6B4DAE2E-ABB5-4891-A5F2-B592F7C60FD8}" dt="2023-10-30T17:19:40.343" v="6874"/>
          <ac:spMkLst>
            <pc:docMk/>
            <pc:sldMk cId="3125146391" sldId="260"/>
            <ac:spMk id="158" creationId="{335EB90C-1073-BFA9-80B0-FF25455E12EC}"/>
          </ac:spMkLst>
        </pc:spChg>
        <pc:spChg chg="mod">
          <ac:chgData name="Rafael Barbosa" userId="e85c8a03f9c5b7e8" providerId="LiveId" clId="{6B4DAE2E-ABB5-4891-A5F2-B592F7C60FD8}" dt="2023-10-30T17:19:40.343" v="6874"/>
          <ac:spMkLst>
            <pc:docMk/>
            <pc:sldMk cId="3125146391" sldId="260"/>
            <ac:spMk id="160" creationId="{21E50725-AD62-10E5-5697-20723A70A00F}"/>
          </ac:spMkLst>
        </pc:spChg>
        <pc:spChg chg="mod">
          <ac:chgData name="Rafael Barbosa" userId="e85c8a03f9c5b7e8" providerId="LiveId" clId="{6B4DAE2E-ABB5-4891-A5F2-B592F7C60FD8}" dt="2023-10-30T17:19:40.343" v="6874"/>
          <ac:spMkLst>
            <pc:docMk/>
            <pc:sldMk cId="3125146391" sldId="260"/>
            <ac:spMk id="161" creationId="{9F17FB15-19E2-3E4A-3C41-E25CDCE3AC91}"/>
          </ac:spMkLst>
        </pc:spChg>
        <pc:spChg chg="mod">
          <ac:chgData name="Rafael Barbosa" userId="e85c8a03f9c5b7e8" providerId="LiveId" clId="{6B4DAE2E-ABB5-4891-A5F2-B592F7C60FD8}" dt="2023-10-30T17:19:40.343" v="6874"/>
          <ac:spMkLst>
            <pc:docMk/>
            <pc:sldMk cId="3125146391" sldId="260"/>
            <ac:spMk id="163" creationId="{5B53EB70-8052-70E0-55CB-38558CE88E5B}"/>
          </ac:spMkLst>
        </pc:spChg>
        <pc:spChg chg="mod">
          <ac:chgData name="Rafael Barbosa" userId="e85c8a03f9c5b7e8" providerId="LiveId" clId="{6B4DAE2E-ABB5-4891-A5F2-B592F7C60FD8}" dt="2023-10-30T17:19:40.343" v="6874"/>
          <ac:spMkLst>
            <pc:docMk/>
            <pc:sldMk cId="3125146391" sldId="260"/>
            <ac:spMk id="164" creationId="{6C026E10-1B82-1EC0-0089-35AD6E7964BD}"/>
          </ac:spMkLst>
        </pc:spChg>
        <pc:spChg chg="mod">
          <ac:chgData name="Rafael Barbosa" userId="e85c8a03f9c5b7e8" providerId="LiveId" clId="{6B4DAE2E-ABB5-4891-A5F2-B592F7C60FD8}" dt="2023-10-30T17:26:12.171" v="7236"/>
          <ac:spMkLst>
            <pc:docMk/>
            <pc:sldMk cId="3125146391" sldId="260"/>
            <ac:spMk id="166" creationId="{A5F55CFF-3496-EA50-0FEA-402CBF1C0845}"/>
          </ac:spMkLst>
        </pc:spChg>
        <pc:spChg chg="mod">
          <ac:chgData name="Rafael Barbosa" userId="e85c8a03f9c5b7e8" providerId="LiveId" clId="{6B4DAE2E-ABB5-4891-A5F2-B592F7C60FD8}" dt="2023-10-30T17:26:12.171" v="7236"/>
          <ac:spMkLst>
            <pc:docMk/>
            <pc:sldMk cId="3125146391" sldId="260"/>
            <ac:spMk id="167" creationId="{CBD4E9D4-5DB5-1A9A-CAE8-4AD7656AEEA8}"/>
          </ac:spMkLst>
        </pc:spChg>
        <pc:spChg chg="mod">
          <ac:chgData name="Rafael Barbosa" userId="e85c8a03f9c5b7e8" providerId="LiveId" clId="{6B4DAE2E-ABB5-4891-A5F2-B592F7C60FD8}" dt="2023-10-30T17:26:24.341" v="7239"/>
          <ac:spMkLst>
            <pc:docMk/>
            <pc:sldMk cId="3125146391" sldId="260"/>
            <ac:spMk id="169" creationId="{7BDC4C0A-6A55-AE1C-C52D-A27DFA27C0D8}"/>
          </ac:spMkLst>
        </pc:spChg>
        <pc:spChg chg="mod">
          <ac:chgData name="Rafael Barbosa" userId="e85c8a03f9c5b7e8" providerId="LiveId" clId="{6B4DAE2E-ABB5-4891-A5F2-B592F7C60FD8}" dt="2023-10-30T17:26:24.341" v="7239"/>
          <ac:spMkLst>
            <pc:docMk/>
            <pc:sldMk cId="3125146391" sldId="260"/>
            <ac:spMk id="170" creationId="{8C303C7C-C8CE-8884-BC19-05955B3E62CC}"/>
          </ac:spMkLst>
        </pc:spChg>
        <pc:spChg chg="add mod">
          <ac:chgData name="Rafael Barbosa" userId="e85c8a03f9c5b7e8" providerId="LiveId" clId="{6B4DAE2E-ABB5-4891-A5F2-B592F7C60FD8}" dt="2023-10-30T17:43:33.078" v="7997"/>
          <ac:spMkLst>
            <pc:docMk/>
            <pc:sldMk cId="3125146391" sldId="260"/>
            <ac:spMk id="173" creationId="{3A8DD480-079C-2884-01CC-263FFFE2D27B}"/>
          </ac:spMkLst>
        </pc:spChg>
        <pc:spChg chg="add mod">
          <ac:chgData name="Rafael Barbosa" userId="e85c8a03f9c5b7e8" providerId="LiveId" clId="{6B4DAE2E-ABB5-4891-A5F2-B592F7C60FD8}" dt="2023-10-30T17:43:34.103" v="7998"/>
          <ac:spMkLst>
            <pc:docMk/>
            <pc:sldMk cId="3125146391" sldId="260"/>
            <ac:spMk id="174" creationId="{78657514-DA2E-1665-BD0A-63CBF5592625}"/>
          </ac:spMkLst>
        </pc:spChg>
        <pc:grpChg chg="add del mod">
          <ac:chgData name="Rafael Barbosa" userId="e85c8a03f9c5b7e8" providerId="LiveId" clId="{6B4DAE2E-ABB5-4891-A5F2-B592F7C60FD8}" dt="2023-10-30T17:19:30.618" v="6871"/>
          <ac:grpSpMkLst>
            <pc:docMk/>
            <pc:sldMk cId="3125146391" sldId="260"/>
            <ac:grpSpMk id="4" creationId="{DBA50E10-2FFF-68FE-29F8-F2D31483CEB8}"/>
          </ac:grpSpMkLst>
        </pc:grpChg>
        <pc:grpChg chg="add del mod">
          <ac:chgData name="Rafael Barbosa" userId="e85c8a03f9c5b7e8" providerId="LiveId" clId="{6B4DAE2E-ABB5-4891-A5F2-B592F7C60FD8}" dt="2023-10-30T17:19:30.618" v="6871"/>
          <ac:grpSpMkLst>
            <pc:docMk/>
            <pc:sldMk cId="3125146391" sldId="260"/>
            <ac:grpSpMk id="7" creationId="{8D8E63FB-4E3D-642B-C44E-96C8F3669BA1}"/>
          </ac:grpSpMkLst>
        </pc:grpChg>
        <pc:grpChg chg="add del mod">
          <ac:chgData name="Rafael Barbosa" userId="e85c8a03f9c5b7e8" providerId="LiveId" clId="{6B4DAE2E-ABB5-4891-A5F2-B592F7C60FD8}" dt="2023-10-30T17:19:30.618" v="6871"/>
          <ac:grpSpMkLst>
            <pc:docMk/>
            <pc:sldMk cId="3125146391" sldId="260"/>
            <ac:grpSpMk id="10" creationId="{39C54392-1030-4B95-5BC4-B1EEB24E22FF}"/>
          </ac:grpSpMkLst>
        </pc:grpChg>
        <pc:grpChg chg="add del mod">
          <ac:chgData name="Rafael Barbosa" userId="e85c8a03f9c5b7e8" providerId="LiveId" clId="{6B4DAE2E-ABB5-4891-A5F2-B592F7C60FD8}" dt="2023-10-30T17:19:30.618" v="6871"/>
          <ac:grpSpMkLst>
            <pc:docMk/>
            <pc:sldMk cId="3125146391" sldId="260"/>
            <ac:grpSpMk id="14" creationId="{50651C2B-9A22-EFA7-432B-EAA74E95707A}"/>
          </ac:grpSpMkLst>
        </pc:grpChg>
        <pc:grpChg chg="add del mod">
          <ac:chgData name="Rafael Barbosa" userId="e85c8a03f9c5b7e8" providerId="LiveId" clId="{6B4DAE2E-ABB5-4891-A5F2-B592F7C60FD8}" dt="2023-10-30T17:19:30.618" v="6871"/>
          <ac:grpSpMkLst>
            <pc:docMk/>
            <pc:sldMk cId="3125146391" sldId="260"/>
            <ac:grpSpMk id="17" creationId="{40488892-57AA-2D8B-226E-7E524A9E68A2}"/>
          </ac:grpSpMkLst>
        </pc:grpChg>
        <pc:grpChg chg="add del mod">
          <ac:chgData name="Rafael Barbosa" userId="e85c8a03f9c5b7e8" providerId="LiveId" clId="{6B4DAE2E-ABB5-4891-A5F2-B592F7C60FD8}" dt="2023-10-30T17:19:30.618" v="6871"/>
          <ac:grpSpMkLst>
            <pc:docMk/>
            <pc:sldMk cId="3125146391" sldId="260"/>
            <ac:grpSpMk id="20" creationId="{F1F02179-F84A-6C21-13EF-89F816306F82}"/>
          </ac:grpSpMkLst>
        </pc:grpChg>
        <pc:grpChg chg="add del mod">
          <ac:chgData name="Rafael Barbosa" userId="e85c8a03f9c5b7e8" providerId="LiveId" clId="{6B4DAE2E-ABB5-4891-A5F2-B592F7C60FD8}" dt="2023-10-30T17:19:30.618" v="6871"/>
          <ac:grpSpMkLst>
            <pc:docMk/>
            <pc:sldMk cId="3125146391" sldId="260"/>
            <ac:grpSpMk id="23" creationId="{E9FBC353-A293-5BDB-3EA4-8B95546D6646}"/>
          </ac:grpSpMkLst>
        </pc:grpChg>
        <pc:grpChg chg="add del mod">
          <ac:chgData name="Rafael Barbosa" userId="e85c8a03f9c5b7e8" providerId="LiveId" clId="{6B4DAE2E-ABB5-4891-A5F2-B592F7C60FD8}" dt="2023-10-30T17:19:30.618" v="6871"/>
          <ac:grpSpMkLst>
            <pc:docMk/>
            <pc:sldMk cId="3125146391" sldId="260"/>
            <ac:grpSpMk id="26" creationId="{D40BC510-CFFA-B278-A0B0-D23434D9E829}"/>
          </ac:grpSpMkLst>
        </pc:grpChg>
        <pc:grpChg chg="add del mod">
          <ac:chgData name="Rafael Barbosa" userId="e85c8a03f9c5b7e8" providerId="LiveId" clId="{6B4DAE2E-ABB5-4891-A5F2-B592F7C60FD8}" dt="2023-10-30T17:19:30.618" v="6871"/>
          <ac:grpSpMkLst>
            <pc:docMk/>
            <pc:sldMk cId="3125146391" sldId="260"/>
            <ac:grpSpMk id="29" creationId="{859CC787-F8BE-02F4-A711-330455582DFB}"/>
          </ac:grpSpMkLst>
        </pc:grpChg>
        <pc:grpChg chg="add del mod">
          <ac:chgData name="Rafael Barbosa" userId="e85c8a03f9c5b7e8" providerId="LiveId" clId="{6B4DAE2E-ABB5-4891-A5F2-B592F7C60FD8}" dt="2023-10-30T17:19:30.618" v="6871"/>
          <ac:grpSpMkLst>
            <pc:docMk/>
            <pc:sldMk cId="3125146391" sldId="260"/>
            <ac:grpSpMk id="32" creationId="{B7149BCA-34E6-B051-1518-AEDC579689C8}"/>
          </ac:grpSpMkLst>
        </pc:grpChg>
        <pc:grpChg chg="add del mod">
          <ac:chgData name="Rafael Barbosa" userId="e85c8a03f9c5b7e8" providerId="LiveId" clId="{6B4DAE2E-ABB5-4891-A5F2-B592F7C60FD8}" dt="2023-10-30T17:19:30.618" v="6871"/>
          <ac:grpSpMkLst>
            <pc:docMk/>
            <pc:sldMk cId="3125146391" sldId="260"/>
            <ac:grpSpMk id="35" creationId="{10C51406-33C2-6072-5883-E2B82485AD22}"/>
          </ac:grpSpMkLst>
        </pc:grpChg>
        <pc:grpChg chg="add del mod">
          <ac:chgData name="Rafael Barbosa" userId="e85c8a03f9c5b7e8" providerId="LiveId" clId="{6B4DAE2E-ABB5-4891-A5F2-B592F7C60FD8}" dt="2023-10-30T17:19:30.278" v="6870"/>
          <ac:grpSpMkLst>
            <pc:docMk/>
            <pc:sldMk cId="3125146391" sldId="260"/>
            <ac:grpSpMk id="38" creationId="{4981979A-D427-8AFF-7B1E-2BD47120975C}"/>
          </ac:grpSpMkLst>
        </pc:grpChg>
        <pc:grpChg chg="add del mod">
          <ac:chgData name="Rafael Barbosa" userId="e85c8a03f9c5b7e8" providerId="LiveId" clId="{6B4DAE2E-ABB5-4891-A5F2-B592F7C60FD8}" dt="2023-10-30T17:19:30.278" v="6870"/>
          <ac:grpSpMkLst>
            <pc:docMk/>
            <pc:sldMk cId="3125146391" sldId="260"/>
            <ac:grpSpMk id="41" creationId="{959CD8A8-2D86-CC79-520C-B8E56FC90999}"/>
          </ac:grpSpMkLst>
        </pc:grpChg>
        <pc:grpChg chg="add del mod">
          <ac:chgData name="Rafael Barbosa" userId="e85c8a03f9c5b7e8" providerId="LiveId" clId="{6B4DAE2E-ABB5-4891-A5F2-B592F7C60FD8}" dt="2023-10-30T17:19:30.278" v="6870"/>
          <ac:grpSpMkLst>
            <pc:docMk/>
            <pc:sldMk cId="3125146391" sldId="260"/>
            <ac:grpSpMk id="44" creationId="{BB768618-F54F-3FD8-358F-7C2028C37A75}"/>
          </ac:grpSpMkLst>
        </pc:grpChg>
        <pc:grpChg chg="add del mod">
          <ac:chgData name="Rafael Barbosa" userId="e85c8a03f9c5b7e8" providerId="LiveId" clId="{6B4DAE2E-ABB5-4891-A5F2-B592F7C60FD8}" dt="2023-10-30T17:19:30.278" v="6870"/>
          <ac:grpSpMkLst>
            <pc:docMk/>
            <pc:sldMk cId="3125146391" sldId="260"/>
            <ac:grpSpMk id="47" creationId="{41BD4219-4E83-D307-DD4D-756C3D0F0BC1}"/>
          </ac:grpSpMkLst>
        </pc:grpChg>
        <pc:grpChg chg="add del mod">
          <ac:chgData name="Rafael Barbosa" userId="e85c8a03f9c5b7e8" providerId="LiveId" clId="{6B4DAE2E-ABB5-4891-A5F2-B592F7C60FD8}" dt="2023-10-30T17:19:30.278" v="6870"/>
          <ac:grpSpMkLst>
            <pc:docMk/>
            <pc:sldMk cId="3125146391" sldId="260"/>
            <ac:grpSpMk id="50" creationId="{7AC9AEA5-B593-8886-D847-6585612EA7C1}"/>
          </ac:grpSpMkLst>
        </pc:grpChg>
        <pc:grpChg chg="add del mod">
          <ac:chgData name="Rafael Barbosa" userId="e85c8a03f9c5b7e8" providerId="LiveId" clId="{6B4DAE2E-ABB5-4891-A5F2-B592F7C60FD8}" dt="2023-10-30T17:19:30.278" v="6870"/>
          <ac:grpSpMkLst>
            <pc:docMk/>
            <pc:sldMk cId="3125146391" sldId="260"/>
            <ac:grpSpMk id="53" creationId="{1429E9A4-AA17-4F52-F521-7CEA415304CC}"/>
          </ac:grpSpMkLst>
        </pc:grpChg>
        <pc:grpChg chg="add del mod">
          <ac:chgData name="Rafael Barbosa" userId="e85c8a03f9c5b7e8" providerId="LiveId" clId="{6B4DAE2E-ABB5-4891-A5F2-B592F7C60FD8}" dt="2023-10-30T17:19:30.278" v="6870"/>
          <ac:grpSpMkLst>
            <pc:docMk/>
            <pc:sldMk cId="3125146391" sldId="260"/>
            <ac:grpSpMk id="56" creationId="{98CDF736-28C1-C9E1-2CD4-E8EEBE03D85A}"/>
          </ac:grpSpMkLst>
        </pc:grpChg>
        <pc:grpChg chg="add del mod">
          <ac:chgData name="Rafael Barbosa" userId="e85c8a03f9c5b7e8" providerId="LiveId" clId="{6B4DAE2E-ABB5-4891-A5F2-B592F7C60FD8}" dt="2023-10-30T17:19:30.278" v="6870"/>
          <ac:grpSpMkLst>
            <pc:docMk/>
            <pc:sldMk cId="3125146391" sldId="260"/>
            <ac:grpSpMk id="59" creationId="{CC7C4414-1BC3-0C07-9567-8C89F34E52C1}"/>
          </ac:grpSpMkLst>
        </pc:grpChg>
        <pc:grpChg chg="add del mod">
          <ac:chgData name="Rafael Barbosa" userId="e85c8a03f9c5b7e8" providerId="LiveId" clId="{6B4DAE2E-ABB5-4891-A5F2-B592F7C60FD8}" dt="2023-10-30T17:19:30.278" v="6870"/>
          <ac:grpSpMkLst>
            <pc:docMk/>
            <pc:sldMk cId="3125146391" sldId="260"/>
            <ac:grpSpMk id="62" creationId="{BE6BDD89-A4F2-9AAA-B28E-A3DA252F3A4B}"/>
          </ac:grpSpMkLst>
        </pc:grpChg>
        <pc:grpChg chg="add del mod">
          <ac:chgData name="Rafael Barbosa" userId="e85c8a03f9c5b7e8" providerId="LiveId" clId="{6B4DAE2E-ABB5-4891-A5F2-B592F7C60FD8}" dt="2023-10-30T17:19:30.278" v="6870"/>
          <ac:grpSpMkLst>
            <pc:docMk/>
            <pc:sldMk cId="3125146391" sldId="260"/>
            <ac:grpSpMk id="65" creationId="{6AE78B40-1E83-4DDD-8471-5849DEAA58A5}"/>
          </ac:grpSpMkLst>
        </pc:grpChg>
        <pc:grpChg chg="add del mod">
          <ac:chgData name="Rafael Barbosa" userId="e85c8a03f9c5b7e8" providerId="LiveId" clId="{6B4DAE2E-ABB5-4891-A5F2-B592F7C60FD8}" dt="2023-10-30T17:19:30.278" v="6870"/>
          <ac:grpSpMkLst>
            <pc:docMk/>
            <pc:sldMk cId="3125146391" sldId="260"/>
            <ac:grpSpMk id="68" creationId="{5A40FCF9-12AA-4D54-9219-BD5D7820FF35}"/>
          </ac:grpSpMkLst>
        </pc:grpChg>
        <pc:grpChg chg="add del mod">
          <ac:chgData name="Rafael Barbosa" userId="e85c8a03f9c5b7e8" providerId="LiveId" clId="{6B4DAE2E-ABB5-4891-A5F2-B592F7C60FD8}" dt="2023-10-30T17:19:30.278" v="6870"/>
          <ac:grpSpMkLst>
            <pc:docMk/>
            <pc:sldMk cId="3125146391" sldId="260"/>
            <ac:grpSpMk id="71" creationId="{1B136BA9-7AE7-B11A-1603-171F7145F9B8}"/>
          </ac:grpSpMkLst>
        </pc:grpChg>
        <pc:grpChg chg="add del mod">
          <ac:chgData name="Rafael Barbosa" userId="e85c8a03f9c5b7e8" providerId="LiveId" clId="{6B4DAE2E-ABB5-4891-A5F2-B592F7C60FD8}" dt="2023-10-30T17:19:30.278" v="6870"/>
          <ac:grpSpMkLst>
            <pc:docMk/>
            <pc:sldMk cId="3125146391" sldId="260"/>
            <ac:grpSpMk id="74" creationId="{C792EE9D-3779-A418-AB32-DD502A26D0E7}"/>
          </ac:grpSpMkLst>
        </pc:grpChg>
        <pc:grpChg chg="add del mod">
          <ac:chgData name="Rafael Barbosa" userId="e85c8a03f9c5b7e8" providerId="LiveId" clId="{6B4DAE2E-ABB5-4891-A5F2-B592F7C60FD8}" dt="2023-10-30T17:19:30.278" v="6870"/>
          <ac:grpSpMkLst>
            <pc:docMk/>
            <pc:sldMk cId="3125146391" sldId="260"/>
            <ac:grpSpMk id="77" creationId="{0C3F8C9E-C215-1C00-652D-0FF5A1FEA22E}"/>
          </ac:grpSpMkLst>
        </pc:grpChg>
        <pc:grpChg chg="add del mod">
          <ac:chgData name="Rafael Barbosa" userId="e85c8a03f9c5b7e8" providerId="LiveId" clId="{6B4DAE2E-ABB5-4891-A5F2-B592F7C60FD8}" dt="2023-10-30T17:19:30.278" v="6870"/>
          <ac:grpSpMkLst>
            <pc:docMk/>
            <pc:sldMk cId="3125146391" sldId="260"/>
            <ac:grpSpMk id="80" creationId="{FED8BADD-DA0F-04AA-9016-E7A07F8599C6}"/>
          </ac:grpSpMkLst>
        </pc:grpChg>
        <pc:grpChg chg="add mod">
          <ac:chgData name="Rafael Barbosa" userId="e85c8a03f9c5b7e8" providerId="LiveId" clId="{6B4DAE2E-ABB5-4891-A5F2-B592F7C60FD8}" dt="2023-10-30T17:21:21.801" v="7038" actId="1038"/>
          <ac:grpSpMkLst>
            <pc:docMk/>
            <pc:sldMk cId="3125146391" sldId="260"/>
            <ac:grpSpMk id="84" creationId="{40F57550-3CFD-E1CF-9BFA-4F75383F941F}"/>
          </ac:grpSpMkLst>
        </pc:grpChg>
        <pc:grpChg chg="add mod">
          <ac:chgData name="Rafael Barbosa" userId="e85c8a03f9c5b7e8" providerId="LiveId" clId="{6B4DAE2E-ABB5-4891-A5F2-B592F7C60FD8}" dt="2023-10-30T17:21:21.801" v="7038" actId="1038"/>
          <ac:grpSpMkLst>
            <pc:docMk/>
            <pc:sldMk cId="3125146391" sldId="260"/>
            <ac:grpSpMk id="87" creationId="{6A9B546B-06DB-0A8A-DF0A-FB5ED14C8BB1}"/>
          </ac:grpSpMkLst>
        </pc:grpChg>
        <pc:grpChg chg="add mod">
          <ac:chgData name="Rafael Barbosa" userId="e85c8a03f9c5b7e8" providerId="LiveId" clId="{6B4DAE2E-ABB5-4891-A5F2-B592F7C60FD8}" dt="2023-10-30T17:21:21.801" v="7038" actId="1038"/>
          <ac:grpSpMkLst>
            <pc:docMk/>
            <pc:sldMk cId="3125146391" sldId="260"/>
            <ac:grpSpMk id="90" creationId="{6C833651-DDCD-27C9-7925-D103AADBECF1}"/>
          </ac:grpSpMkLst>
        </pc:grpChg>
        <pc:grpChg chg="add mod">
          <ac:chgData name="Rafael Barbosa" userId="e85c8a03f9c5b7e8" providerId="LiveId" clId="{6B4DAE2E-ABB5-4891-A5F2-B592F7C60FD8}" dt="2023-10-30T17:21:21.801" v="7038" actId="1038"/>
          <ac:grpSpMkLst>
            <pc:docMk/>
            <pc:sldMk cId="3125146391" sldId="260"/>
            <ac:grpSpMk id="93" creationId="{3E3D9E9A-076B-50D1-D1E9-9283EC8AAF25}"/>
          </ac:grpSpMkLst>
        </pc:grpChg>
        <pc:grpChg chg="add mod">
          <ac:chgData name="Rafael Barbosa" userId="e85c8a03f9c5b7e8" providerId="LiveId" clId="{6B4DAE2E-ABB5-4891-A5F2-B592F7C60FD8}" dt="2023-10-30T17:21:21.801" v="7038" actId="1038"/>
          <ac:grpSpMkLst>
            <pc:docMk/>
            <pc:sldMk cId="3125146391" sldId="260"/>
            <ac:grpSpMk id="96" creationId="{054E53DB-48F1-2073-E65F-32FB99D4FAE7}"/>
          </ac:grpSpMkLst>
        </pc:grpChg>
        <pc:grpChg chg="add del mod">
          <ac:chgData name="Rafael Barbosa" userId="e85c8a03f9c5b7e8" providerId="LiveId" clId="{6B4DAE2E-ABB5-4891-A5F2-B592F7C60FD8}" dt="2023-10-30T17:21:21.801" v="7038" actId="1038"/>
          <ac:grpSpMkLst>
            <pc:docMk/>
            <pc:sldMk cId="3125146391" sldId="260"/>
            <ac:grpSpMk id="99" creationId="{8C31D29C-7FCD-B962-26A8-4B75520C9275}"/>
          </ac:grpSpMkLst>
        </pc:grpChg>
        <pc:grpChg chg="add del mod">
          <ac:chgData name="Rafael Barbosa" userId="e85c8a03f9c5b7e8" providerId="LiveId" clId="{6B4DAE2E-ABB5-4891-A5F2-B592F7C60FD8}" dt="2023-10-30T17:19:53.543" v="6880" actId="478"/>
          <ac:grpSpMkLst>
            <pc:docMk/>
            <pc:sldMk cId="3125146391" sldId="260"/>
            <ac:grpSpMk id="102" creationId="{9AC1632F-B40E-1926-BC88-30B1E813DD3E}"/>
          </ac:grpSpMkLst>
        </pc:grpChg>
        <pc:grpChg chg="add del mod">
          <ac:chgData name="Rafael Barbosa" userId="e85c8a03f9c5b7e8" providerId="LiveId" clId="{6B4DAE2E-ABB5-4891-A5F2-B592F7C60FD8}" dt="2023-10-30T17:19:52.734" v="6879" actId="478"/>
          <ac:grpSpMkLst>
            <pc:docMk/>
            <pc:sldMk cId="3125146391" sldId="260"/>
            <ac:grpSpMk id="105" creationId="{54974EBD-AB13-5865-81F4-452A358B9D03}"/>
          </ac:grpSpMkLst>
        </pc:grpChg>
        <pc:grpChg chg="add del mod">
          <ac:chgData name="Rafael Barbosa" userId="e85c8a03f9c5b7e8" providerId="LiveId" clId="{6B4DAE2E-ABB5-4891-A5F2-B592F7C60FD8}" dt="2023-10-30T17:19:52.041" v="6878" actId="478"/>
          <ac:grpSpMkLst>
            <pc:docMk/>
            <pc:sldMk cId="3125146391" sldId="260"/>
            <ac:grpSpMk id="108" creationId="{6413AE0C-EBE6-2C3F-9C88-05270B15E16F}"/>
          </ac:grpSpMkLst>
        </pc:grpChg>
        <pc:grpChg chg="add del mod">
          <ac:chgData name="Rafael Barbosa" userId="e85c8a03f9c5b7e8" providerId="LiveId" clId="{6B4DAE2E-ABB5-4891-A5F2-B592F7C60FD8}" dt="2023-10-30T17:19:51.507" v="6877" actId="478"/>
          <ac:grpSpMkLst>
            <pc:docMk/>
            <pc:sldMk cId="3125146391" sldId="260"/>
            <ac:grpSpMk id="111" creationId="{1AC8FA9F-21E5-4D8D-BCF0-29D90E21B4C3}"/>
          </ac:grpSpMkLst>
        </pc:grpChg>
        <pc:grpChg chg="add del mod">
          <ac:chgData name="Rafael Barbosa" userId="e85c8a03f9c5b7e8" providerId="LiveId" clId="{6B4DAE2E-ABB5-4891-A5F2-B592F7C60FD8}" dt="2023-10-30T17:19:50.862" v="6876" actId="478"/>
          <ac:grpSpMkLst>
            <pc:docMk/>
            <pc:sldMk cId="3125146391" sldId="260"/>
            <ac:grpSpMk id="114" creationId="{94E80C08-EB47-F648-77EC-C58F8ED99BEA}"/>
          </ac:grpSpMkLst>
        </pc:grpChg>
        <pc:grpChg chg="add del mod">
          <ac:chgData name="Rafael Barbosa" userId="e85c8a03f9c5b7e8" providerId="LiveId" clId="{6B4DAE2E-ABB5-4891-A5F2-B592F7C60FD8}" dt="2023-10-30T17:22:58.783" v="7178" actId="478"/>
          <ac:grpSpMkLst>
            <pc:docMk/>
            <pc:sldMk cId="3125146391" sldId="260"/>
            <ac:grpSpMk id="117" creationId="{FAA4BCBB-2C93-38E3-D643-9CF4B6E21A2B}"/>
          </ac:grpSpMkLst>
        </pc:grpChg>
        <pc:grpChg chg="add del mod">
          <ac:chgData name="Rafael Barbosa" userId="e85c8a03f9c5b7e8" providerId="LiveId" clId="{6B4DAE2E-ABB5-4891-A5F2-B592F7C60FD8}" dt="2023-10-30T17:26:10.407" v="7235" actId="478"/>
          <ac:grpSpMkLst>
            <pc:docMk/>
            <pc:sldMk cId="3125146391" sldId="260"/>
            <ac:grpSpMk id="120" creationId="{30CDE065-DF7B-55B6-A71A-B36F6194774F}"/>
          </ac:grpSpMkLst>
        </pc:grpChg>
        <pc:grpChg chg="add mod">
          <ac:chgData name="Rafael Barbosa" userId="e85c8a03f9c5b7e8" providerId="LiveId" clId="{6B4DAE2E-ABB5-4891-A5F2-B592F7C60FD8}" dt="2023-10-30T17:22:30.384" v="7172" actId="1037"/>
          <ac:grpSpMkLst>
            <pc:docMk/>
            <pc:sldMk cId="3125146391" sldId="260"/>
            <ac:grpSpMk id="123" creationId="{0AD409F0-4C54-6695-E651-19751A24CC37}"/>
          </ac:grpSpMkLst>
        </pc:grpChg>
        <pc:grpChg chg="add mod">
          <ac:chgData name="Rafael Barbosa" userId="e85c8a03f9c5b7e8" providerId="LiveId" clId="{6B4DAE2E-ABB5-4891-A5F2-B592F7C60FD8}" dt="2023-10-30T17:22:30.384" v="7172" actId="1037"/>
          <ac:grpSpMkLst>
            <pc:docMk/>
            <pc:sldMk cId="3125146391" sldId="260"/>
            <ac:grpSpMk id="126" creationId="{69E6B85C-D8C8-347F-A8FC-120698204CE5}"/>
          </ac:grpSpMkLst>
        </pc:grpChg>
        <pc:grpChg chg="add mod">
          <ac:chgData name="Rafael Barbosa" userId="e85c8a03f9c5b7e8" providerId="LiveId" clId="{6B4DAE2E-ABB5-4891-A5F2-B592F7C60FD8}" dt="2023-10-30T17:22:30.384" v="7172" actId="1037"/>
          <ac:grpSpMkLst>
            <pc:docMk/>
            <pc:sldMk cId="3125146391" sldId="260"/>
            <ac:grpSpMk id="129" creationId="{B2655CC4-BBC9-58BC-EA91-AB455932E5CE}"/>
          </ac:grpSpMkLst>
        </pc:grpChg>
        <pc:grpChg chg="add mod">
          <ac:chgData name="Rafael Barbosa" userId="e85c8a03f9c5b7e8" providerId="LiveId" clId="{6B4DAE2E-ABB5-4891-A5F2-B592F7C60FD8}" dt="2023-10-30T17:22:30.384" v="7172" actId="1037"/>
          <ac:grpSpMkLst>
            <pc:docMk/>
            <pc:sldMk cId="3125146391" sldId="260"/>
            <ac:grpSpMk id="132" creationId="{49173732-1CB1-48D2-7A37-16F792E198DB}"/>
          </ac:grpSpMkLst>
        </pc:grpChg>
        <pc:grpChg chg="add mod">
          <ac:chgData name="Rafael Barbosa" userId="e85c8a03f9c5b7e8" providerId="LiveId" clId="{6B4DAE2E-ABB5-4891-A5F2-B592F7C60FD8}" dt="2023-10-30T17:22:30.384" v="7172" actId="1037"/>
          <ac:grpSpMkLst>
            <pc:docMk/>
            <pc:sldMk cId="3125146391" sldId="260"/>
            <ac:grpSpMk id="135" creationId="{1E5432EB-DD55-3734-DD8B-12E3D36C7E46}"/>
          </ac:grpSpMkLst>
        </pc:grpChg>
        <pc:grpChg chg="add mod">
          <ac:chgData name="Rafael Barbosa" userId="e85c8a03f9c5b7e8" providerId="LiveId" clId="{6B4DAE2E-ABB5-4891-A5F2-B592F7C60FD8}" dt="2023-10-30T17:22:30.384" v="7172" actId="1037"/>
          <ac:grpSpMkLst>
            <pc:docMk/>
            <pc:sldMk cId="3125146391" sldId="260"/>
            <ac:grpSpMk id="138" creationId="{4BA32BDB-9A06-2058-E5D4-8AF0FC2883AA}"/>
          </ac:grpSpMkLst>
        </pc:grpChg>
        <pc:grpChg chg="add mod">
          <ac:chgData name="Rafael Barbosa" userId="e85c8a03f9c5b7e8" providerId="LiveId" clId="{6B4DAE2E-ABB5-4891-A5F2-B592F7C60FD8}" dt="2023-10-30T17:22:30.384" v="7172" actId="1037"/>
          <ac:grpSpMkLst>
            <pc:docMk/>
            <pc:sldMk cId="3125146391" sldId="260"/>
            <ac:grpSpMk id="141" creationId="{C401BC8A-F8E5-DCCB-E40F-C79AF0713657}"/>
          </ac:grpSpMkLst>
        </pc:grpChg>
        <pc:grpChg chg="add mod">
          <ac:chgData name="Rafael Barbosa" userId="e85c8a03f9c5b7e8" providerId="LiveId" clId="{6B4DAE2E-ABB5-4891-A5F2-B592F7C60FD8}" dt="2023-10-30T17:22:52.870" v="7176" actId="1076"/>
          <ac:grpSpMkLst>
            <pc:docMk/>
            <pc:sldMk cId="3125146391" sldId="260"/>
            <ac:grpSpMk id="144" creationId="{F1EEAF18-7E95-8877-3448-FE76ED371D1D}"/>
          </ac:grpSpMkLst>
        </pc:grpChg>
        <pc:grpChg chg="add del mod">
          <ac:chgData name="Rafael Barbosa" userId="e85c8a03f9c5b7e8" providerId="LiveId" clId="{6B4DAE2E-ABB5-4891-A5F2-B592F7C60FD8}" dt="2023-10-30T17:22:36.543" v="7173" actId="478"/>
          <ac:grpSpMkLst>
            <pc:docMk/>
            <pc:sldMk cId="3125146391" sldId="260"/>
            <ac:grpSpMk id="147" creationId="{C6F54510-1854-5AA5-E82A-549135B3CCC6}"/>
          </ac:grpSpMkLst>
        </pc:grpChg>
        <pc:grpChg chg="add mod">
          <ac:chgData name="Rafael Barbosa" userId="e85c8a03f9c5b7e8" providerId="LiveId" clId="{6B4DAE2E-ABB5-4891-A5F2-B592F7C60FD8}" dt="2023-10-30T17:22:30.384" v="7172" actId="1037"/>
          <ac:grpSpMkLst>
            <pc:docMk/>
            <pc:sldMk cId="3125146391" sldId="260"/>
            <ac:grpSpMk id="150" creationId="{137D9C54-FB5A-89C6-2413-E100A1895B1B}"/>
          </ac:grpSpMkLst>
        </pc:grpChg>
        <pc:grpChg chg="add del mod">
          <ac:chgData name="Rafael Barbosa" userId="e85c8a03f9c5b7e8" providerId="LiveId" clId="{6B4DAE2E-ABB5-4891-A5F2-B592F7C60FD8}" dt="2023-10-30T17:26:10.407" v="7235" actId="478"/>
          <ac:grpSpMkLst>
            <pc:docMk/>
            <pc:sldMk cId="3125146391" sldId="260"/>
            <ac:grpSpMk id="153" creationId="{D6BE288E-AC7E-046E-1005-9C150E754188}"/>
          </ac:grpSpMkLst>
        </pc:grpChg>
        <pc:grpChg chg="add mod">
          <ac:chgData name="Rafael Barbosa" userId="e85c8a03f9c5b7e8" providerId="LiveId" clId="{6B4DAE2E-ABB5-4891-A5F2-B592F7C60FD8}" dt="2023-10-30T17:22:30.384" v="7172" actId="1037"/>
          <ac:grpSpMkLst>
            <pc:docMk/>
            <pc:sldMk cId="3125146391" sldId="260"/>
            <ac:grpSpMk id="156" creationId="{C116D5DB-B386-806C-C0C0-099D52085BD6}"/>
          </ac:grpSpMkLst>
        </pc:grpChg>
        <pc:grpChg chg="add mod">
          <ac:chgData name="Rafael Barbosa" userId="e85c8a03f9c5b7e8" providerId="LiveId" clId="{6B4DAE2E-ABB5-4891-A5F2-B592F7C60FD8}" dt="2023-10-30T17:22:30.384" v="7172" actId="1037"/>
          <ac:grpSpMkLst>
            <pc:docMk/>
            <pc:sldMk cId="3125146391" sldId="260"/>
            <ac:grpSpMk id="159" creationId="{6C5EF565-921B-8B0B-671A-BDDD498D3A4F}"/>
          </ac:grpSpMkLst>
        </pc:grpChg>
        <pc:grpChg chg="add mod">
          <ac:chgData name="Rafael Barbosa" userId="e85c8a03f9c5b7e8" providerId="LiveId" clId="{6B4DAE2E-ABB5-4891-A5F2-B592F7C60FD8}" dt="2023-10-30T17:22:30.384" v="7172" actId="1037"/>
          <ac:grpSpMkLst>
            <pc:docMk/>
            <pc:sldMk cId="3125146391" sldId="260"/>
            <ac:grpSpMk id="162" creationId="{122F6DD9-1DAD-5F84-A1DA-F97568F3F2F3}"/>
          </ac:grpSpMkLst>
        </pc:grpChg>
        <pc:grpChg chg="add mod">
          <ac:chgData name="Rafael Barbosa" userId="e85c8a03f9c5b7e8" providerId="LiveId" clId="{6B4DAE2E-ABB5-4891-A5F2-B592F7C60FD8}" dt="2023-10-30T17:26:23.964" v="7238" actId="1076"/>
          <ac:grpSpMkLst>
            <pc:docMk/>
            <pc:sldMk cId="3125146391" sldId="260"/>
            <ac:grpSpMk id="165" creationId="{17635813-7285-06A8-B54E-53C90E17A2AF}"/>
          </ac:grpSpMkLst>
        </pc:grpChg>
        <pc:grpChg chg="add mod">
          <ac:chgData name="Rafael Barbosa" userId="e85c8a03f9c5b7e8" providerId="LiveId" clId="{6B4DAE2E-ABB5-4891-A5F2-B592F7C60FD8}" dt="2023-10-30T17:26:36.120" v="7240" actId="1076"/>
          <ac:grpSpMkLst>
            <pc:docMk/>
            <pc:sldMk cId="3125146391" sldId="260"/>
            <ac:grpSpMk id="168" creationId="{10445ED5-B677-3C12-2401-BAA878A15F3E}"/>
          </ac:grpSpMkLst>
        </pc:grpChg>
        <pc:picChg chg="del mod">
          <ac:chgData name="Rafael Barbosa" userId="e85c8a03f9c5b7e8" providerId="LiveId" clId="{6B4DAE2E-ABB5-4891-A5F2-B592F7C60FD8}" dt="2023-10-30T17:26:47.526" v="7241" actId="478"/>
          <ac:picMkLst>
            <pc:docMk/>
            <pc:sldMk cId="3125146391" sldId="260"/>
            <ac:picMk id="12" creationId="{78C87334-38F1-7E71-BE8F-F90BFE50AF0C}"/>
          </ac:picMkLst>
        </pc:picChg>
        <pc:picChg chg="add mod">
          <ac:chgData name="Rafael Barbosa" userId="e85c8a03f9c5b7e8" providerId="LiveId" clId="{6B4DAE2E-ABB5-4891-A5F2-B592F7C60FD8}" dt="2023-10-30T17:38:55.228" v="7888" actId="1038"/>
          <ac:picMkLst>
            <pc:docMk/>
            <pc:sldMk cId="3125146391" sldId="260"/>
            <ac:picMk id="171" creationId="{5A1EBBE9-5F6D-04F8-32B2-E8E6A02A32C7}"/>
          </ac:picMkLst>
        </pc:picChg>
        <pc:picChg chg="add mod">
          <ac:chgData name="Rafael Barbosa" userId="e85c8a03f9c5b7e8" providerId="LiveId" clId="{6B4DAE2E-ABB5-4891-A5F2-B592F7C60FD8}" dt="2023-10-30T17:39:00.555" v="7939" actId="1038"/>
          <ac:picMkLst>
            <pc:docMk/>
            <pc:sldMk cId="3125146391" sldId="260"/>
            <ac:picMk id="172" creationId="{7ED0CC90-F652-AFFF-0415-5668D9B00636}"/>
          </ac:picMkLst>
        </pc:picChg>
        <pc:picChg chg="add mod">
          <ac:chgData name="Rafael Barbosa" userId="e85c8a03f9c5b7e8" providerId="LiveId" clId="{6B4DAE2E-ABB5-4891-A5F2-B592F7C60FD8}" dt="2023-10-30T17:44:13.348" v="8039"/>
          <ac:picMkLst>
            <pc:docMk/>
            <pc:sldMk cId="3125146391" sldId="260"/>
            <ac:picMk id="175" creationId="{F66FC5E7-F641-1FD0-297A-2367594490EB}"/>
          </ac:picMkLst>
        </pc:picChg>
        <pc:cxnChg chg="add del mod">
          <ac:chgData name="Rafael Barbosa" userId="e85c8a03f9c5b7e8" providerId="LiveId" clId="{6B4DAE2E-ABB5-4891-A5F2-B592F7C60FD8}" dt="2023-10-30T17:22:45.055" v="7175" actId="478"/>
          <ac:cxnSpMkLst>
            <pc:docMk/>
            <pc:sldMk cId="3125146391" sldId="260"/>
            <ac:cxnSpMk id="2" creationId="{7D49B710-A24B-208C-9ADD-7300F70630E5}"/>
          </ac:cxnSpMkLst>
        </pc:cxnChg>
      </pc:sldChg>
      <pc:sldChg chg="addSp delSp modSp mod ord">
        <pc:chgData name="Rafael Barbosa" userId="e85c8a03f9c5b7e8" providerId="LiveId" clId="{6B4DAE2E-ABB5-4891-A5F2-B592F7C60FD8}" dt="2023-10-30T17:44:11.504" v="8037"/>
        <pc:sldMkLst>
          <pc:docMk/>
          <pc:sldMk cId="839692305" sldId="261"/>
        </pc:sldMkLst>
        <pc:spChg chg="mod">
          <ac:chgData name="Rafael Barbosa" userId="e85c8a03f9c5b7e8" providerId="LiveId" clId="{6B4DAE2E-ABB5-4891-A5F2-B592F7C60FD8}" dt="2023-10-30T16:55:17.714" v="5761"/>
          <ac:spMkLst>
            <pc:docMk/>
            <pc:sldMk cId="839692305" sldId="261"/>
            <ac:spMk id="3" creationId="{00263ECB-DDE6-49F6-BCBC-55BAD1BC1C1B}"/>
          </ac:spMkLst>
        </pc:spChg>
        <pc:spChg chg="mod">
          <ac:chgData name="Rafael Barbosa" userId="e85c8a03f9c5b7e8" providerId="LiveId" clId="{6B4DAE2E-ABB5-4891-A5F2-B592F7C60FD8}" dt="2023-10-30T16:55:17.714" v="5761"/>
          <ac:spMkLst>
            <pc:docMk/>
            <pc:sldMk cId="839692305" sldId="261"/>
            <ac:spMk id="4" creationId="{DF5E4094-6AD5-86E6-3C8F-B8533370319F}"/>
          </ac:spMkLst>
        </pc:spChg>
        <pc:spChg chg="add mod">
          <ac:chgData name="Rafael Barbosa" userId="e85c8a03f9c5b7e8" providerId="LiveId" clId="{6B4DAE2E-ABB5-4891-A5F2-B592F7C60FD8}" dt="2023-10-30T16:55:27.542" v="5765" actId="207"/>
          <ac:spMkLst>
            <pc:docMk/>
            <pc:sldMk cId="839692305" sldId="261"/>
            <ac:spMk id="5" creationId="{27A39320-878E-D0A9-C231-74CA5958E495}"/>
          </ac:spMkLst>
        </pc:spChg>
        <pc:spChg chg="mod">
          <ac:chgData name="Rafael Barbosa" userId="e85c8a03f9c5b7e8" providerId="LiveId" clId="{6B4DAE2E-ABB5-4891-A5F2-B592F7C60FD8}" dt="2023-10-30T16:55:17.714" v="5761"/>
          <ac:spMkLst>
            <pc:docMk/>
            <pc:sldMk cId="839692305" sldId="261"/>
            <ac:spMk id="7" creationId="{D5521301-CEC5-6DCA-DD82-9F131B65E2C0}"/>
          </ac:spMkLst>
        </pc:spChg>
        <pc:spChg chg="mod">
          <ac:chgData name="Rafael Barbosa" userId="e85c8a03f9c5b7e8" providerId="LiveId" clId="{6B4DAE2E-ABB5-4891-A5F2-B592F7C60FD8}" dt="2023-10-30T16:55:17.714" v="5761"/>
          <ac:spMkLst>
            <pc:docMk/>
            <pc:sldMk cId="839692305" sldId="261"/>
            <ac:spMk id="8" creationId="{BA5D182E-0972-E41A-7641-3A4AF3E42F89}"/>
          </ac:spMkLst>
        </pc:spChg>
        <pc:spChg chg="mod">
          <ac:chgData name="Rafael Barbosa" userId="e85c8a03f9c5b7e8" providerId="LiveId" clId="{6B4DAE2E-ABB5-4891-A5F2-B592F7C60FD8}" dt="2023-10-30T16:55:17.714" v="5761"/>
          <ac:spMkLst>
            <pc:docMk/>
            <pc:sldMk cId="839692305" sldId="261"/>
            <ac:spMk id="10" creationId="{185658D6-6B1D-41DC-37DD-7E1991FDF3B3}"/>
          </ac:spMkLst>
        </pc:spChg>
        <pc:spChg chg="mod">
          <ac:chgData name="Rafael Barbosa" userId="e85c8a03f9c5b7e8" providerId="LiveId" clId="{6B4DAE2E-ABB5-4891-A5F2-B592F7C60FD8}" dt="2023-10-30T16:57:42.542" v="5875" actId="20577"/>
          <ac:spMkLst>
            <pc:docMk/>
            <pc:sldMk cId="839692305" sldId="261"/>
            <ac:spMk id="12" creationId="{1EF506F4-5212-C92D-7806-339F17EB2753}"/>
          </ac:spMkLst>
        </pc:spChg>
        <pc:spChg chg="mod">
          <ac:chgData name="Rafael Barbosa" userId="e85c8a03f9c5b7e8" providerId="LiveId" clId="{6B4DAE2E-ABB5-4891-A5F2-B592F7C60FD8}" dt="2023-10-30T16:55:17.714" v="5761"/>
          <ac:spMkLst>
            <pc:docMk/>
            <pc:sldMk cId="839692305" sldId="261"/>
            <ac:spMk id="14" creationId="{4C3F875F-A5F0-78B1-6A25-EAD9D4FC9A80}"/>
          </ac:spMkLst>
        </pc:spChg>
        <pc:spChg chg="mod">
          <ac:chgData name="Rafael Barbosa" userId="e85c8a03f9c5b7e8" providerId="LiveId" clId="{6B4DAE2E-ABB5-4891-A5F2-B592F7C60FD8}" dt="2023-10-30T16:57:46.023" v="5879" actId="20577"/>
          <ac:spMkLst>
            <pc:docMk/>
            <pc:sldMk cId="839692305" sldId="261"/>
            <ac:spMk id="15" creationId="{56149CE4-DEA9-10A0-CB92-4465BA7709D0}"/>
          </ac:spMkLst>
        </pc:spChg>
        <pc:spChg chg="mod">
          <ac:chgData name="Rafael Barbosa" userId="e85c8a03f9c5b7e8" providerId="LiveId" clId="{6B4DAE2E-ABB5-4891-A5F2-B592F7C60FD8}" dt="2023-10-30T16:55:17.714" v="5761"/>
          <ac:spMkLst>
            <pc:docMk/>
            <pc:sldMk cId="839692305" sldId="261"/>
            <ac:spMk id="17" creationId="{44071308-6AD3-88C3-B861-F2EC4C99EA2E}"/>
          </ac:spMkLst>
        </pc:spChg>
        <pc:spChg chg="mod">
          <ac:chgData name="Rafael Barbosa" userId="e85c8a03f9c5b7e8" providerId="LiveId" clId="{6B4DAE2E-ABB5-4891-A5F2-B592F7C60FD8}" dt="2023-10-30T16:57:50.568" v="5886" actId="20577"/>
          <ac:spMkLst>
            <pc:docMk/>
            <pc:sldMk cId="839692305" sldId="261"/>
            <ac:spMk id="18" creationId="{091C78E7-7DBF-1383-0336-26AC7D1FC075}"/>
          </ac:spMkLst>
        </pc:spChg>
        <pc:spChg chg="mod">
          <ac:chgData name="Rafael Barbosa" userId="e85c8a03f9c5b7e8" providerId="LiveId" clId="{6B4DAE2E-ABB5-4891-A5F2-B592F7C60FD8}" dt="2023-10-30T16:55:17.714" v="5761"/>
          <ac:spMkLst>
            <pc:docMk/>
            <pc:sldMk cId="839692305" sldId="261"/>
            <ac:spMk id="20" creationId="{348884E6-ECBA-7C51-67F8-2A373AC9F383}"/>
          </ac:spMkLst>
        </pc:spChg>
        <pc:spChg chg="mod">
          <ac:chgData name="Rafael Barbosa" userId="e85c8a03f9c5b7e8" providerId="LiveId" clId="{6B4DAE2E-ABB5-4891-A5F2-B592F7C60FD8}" dt="2023-10-30T16:57:59.965" v="5908" actId="20577"/>
          <ac:spMkLst>
            <pc:docMk/>
            <pc:sldMk cId="839692305" sldId="261"/>
            <ac:spMk id="21" creationId="{0D200DEA-1AF7-6C70-73AE-98AF05353116}"/>
          </ac:spMkLst>
        </pc:spChg>
        <pc:spChg chg="mod">
          <ac:chgData name="Rafael Barbosa" userId="e85c8a03f9c5b7e8" providerId="LiveId" clId="{6B4DAE2E-ABB5-4891-A5F2-B592F7C60FD8}" dt="2023-10-30T16:55:17.714" v="5761"/>
          <ac:spMkLst>
            <pc:docMk/>
            <pc:sldMk cId="839692305" sldId="261"/>
            <ac:spMk id="23" creationId="{A2D75AAE-E76F-8C33-6F66-EDCA9A606EA2}"/>
          </ac:spMkLst>
        </pc:spChg>
        <pc:spChg chg="mod">
          <ac:chgData name="Rafael Barbosa" userId="e85c8a03f9c5b7e8" providerId="LiveId" clId="{6B4DAE2E-ABB5-4891-A5F2-B592F7C60FD8}" dt="2023-10-30T16:58:05.926" v="5919" actId="20577"/>
          <ac:spMkLst>
            <pc:docMk/>
            <pc:sldMk cId="839692305" sldId="261"/>
            <ac:spMk id="24" creationId="{AB67D3EF-511D-E311-7252-CF76C545171B}"/>
          </ac:spMkLst>
        </pc:spChg>
        <pc:spChg chg="mod">
          <ac:chgData name="Rafael Barbosa" userId="e85c8a03f9c5b7e8" providerId="LiveId" clId="{6B4DAE2E-ABB5-4891-A5F2-B592F7C60FD8}" dt="2023-10-30T16:55:17.714" v="5761"/>
          <ac:spMkLst>
            <pc:docMk/>
            <pc:sldMk cId="839692305" sldId="261"/>
            <ac:spMk id="26" creationId="{E291489E-CAF6-8CE6-1D2F-E4B8306763E9}"/>
          </ac:spMkLst>
        </pc:spChg>
        <pc:spChg chg="mod">
          <ac:chgData name="Rafael Barbosa" userId="e85c8a03f9c5b7e8" providerId="LiveId" clId="{6B4DAE2E-ABB5-4891-A5F2-B592F7C60FD8}" dt="2023-10-30T16:58:14.900" v="5943" actId="20577"/>
          <ac:spMkLst>
            <pc:docMk/>
            <pc:sldMk cId="839692305" sldId="261"/>
            <ac:spMk id="27" creationId="{E507751D-08EF-7E9B-40B7-772A46E1EF67}"/>
          </ac:spMkLst>
        </pc:spChg>
        <pc:spChg chg="mod">
          <ac:chgData name="Rafael Barbosa" userId="e85c8a03f9c5b7e8" providerId="LiveId" clId="{6B4DAE2E-ABB5-4891-A5F2-B592F7C60FD8}" dt="2023-10-30T16:55:17.714" v="5761"/>
          <ac:spMkLst>
            <pc:docMk/>
            <pc:sldMk cId="839692305" sldId="261"/>
            <ac:spMk id="29" creationId="{EF5FC13D-A4BA-C977-0841-0F1E14EB059C}"/>
          </ac:spMkLst>
        </pc:spChg>
        <pc:spChg chg="mod">
          <ac:chgData name="Rafael Barbosa" userId="e85c8a03f9c5b7e8" providerId="LiveId" clId="{6B4DAE2E-ABB5-4891-A5F2-B592F7C60FD8}" dt="2023-10-30T16:58:25.568" v="5961" actId="6549"/>
          <ac:spMkLst>
            <pc:docMk/>
            <pc:sldMk cId="839692305" sldId="261"/>
            <ac:spMk id="30" creationId="{308B4831-DC88-57FC-6778-93839003E535}"/>
          </ac:spMkLst>
        </pc:spChg>
        <pc:spChg chg="mod">
          <ac:chgData name="Rafael Barbosa" userId="e85c8a03f9c5b7e8" providerId="LiveId" clId="{6B4DAE2E-ABB5-4891-A5F2-B592F7C60FD8}" dt="2023-10-30T16:55:17.714" v="5761"/>
          <ac:spMkLst>
            <pc:docMk/>
            <pc:sldMk cId="839692305" sldId="261"/>
            <ac:spMk id="32" creationId="{070BE111-B264-915F-3B25-DDEE64F8344D}"/>
          </ac:spMkLst>
        </pc:spChg>
        <pc:spChg chg="mod">
          <ac:chgData name="Rafael Barbosa" userId="e85c8a03f9c5b7e8" providerId="LiveId" clId="{6B4DAE2E-ABB5-4891-A5F2-B592F7C60FD8}" dt="2023-10-30T16:58:34.629" v="5982" actId="20577"/>
          <ac:spMkLst>
            <pc:docMk/>
            <pc:sldMk cId="839692305" sldId="261"/>
            <ac:spMk id="33" creationId="{F34969EC-FED0-0CBC-B5B7-5D19032F86D5}"/>
          </ac:spMkLst>
        </pc:spChg>
        <pc:spChg chg="mod">
          <ac:chgData name="Rafael Barbosa" userId="e85c8a03f9c5b7e8" providerId="LiveId" clId="{6B4DAE2E-ABB5-4891-A5F2-B592F7C60FD8}" dt="2023-10-30T16:55:17.714" v="5761"/>
          <ac:spMkLst>
            <pc:docMk/>
            <pc:sldMk cId="839692305" sldId="261"/>
            <ac:spMk id="35" creationId="{9E484090-6E59-2AFC-F789-42341B655401}"/>
          </ac:spMkLst>
        </pc:spChg>
        <pc:spChg chg="mod">
          <ac:chgData name="Rafael Barbosa" userId="e85c8a03f9c5b7e8" providerId="LiveId" clId="{6B4DAE2E-ABB5-4891-A5F2-B592F7C60FD8}" dt="2023-10-30T16:58:41.589" v="6003" actId="20577"/>
          <ac:spMkLst>
            <pc:docMk/>
            <pc:sldMk cId="839692305" sldId="261"/>
            <ac:spMk id="36" creationId="{FC93170C-380C-7B76-FB2A-30A6CA314B79}"/>
          </ac:spMkLst>
        </pc:spChg>
        <pc:spChg chg="mod">
          <ac:chgData name="Rafael Barbosa" userId="e85c8a03f9c5b7e8" providerId="LiveId" clId="{6B4DAE2E-ABB5-4891-A5F2-B592F7C60FD8}" dt="2023-10-30T16:55:17.714" v="5761"/>
          <ac:spMkLst>
            <pc:docMk/>
            <pc:sldMk cId="839692305" sldId="261"/>
            <ac:spMk id="38" creationId="{FE5708BC-3963-47E7-5C2F-24C1AF8C28B8}"/>
          </ac:spMkLst>
        </pc:spChg>
        <pc:spChg chg="mod">
          <ac:chgData name="Rafael Barbosa" userId="e85c8a03f9c5b7e8" providerId="LiveId" clId="{6B4DAE2E-ABB5-4891-A5F2-B592F7C60FD8}" dt="2023-10-30T16:58:47.951" v="6014" actId="20577"/>
          <ac:spMkLst>
            <pc:docMk/>
            <pc:sldMk cId="839692305" sldId="261"/>
            <ac:spMk id="39" creationId="{4193D2CB-E877-BBBE-0661-D6E3A2AC8985}"/>
          </ac:spMkLst>
        </pc:spChg>
        <pc:spChg chg="mod">
          <ac:chgData name="Rafael Barbosa" userId="e85c8a03f9c5b7e8" providerId="LiveId" clId="{6B4DAE2E-ABB5-4891-A5F2-B592F7C60FD8}" dt="2023-10-30T16:55:17.714" v="5761"/>
          <ac:spMkLst>
            <pc:docMk/>
            <pc:sldMk cId="839692305" sldId="261"/>
            <ac:spMk id="41" creationId="{6B07684B-E590-4962-43F1-541E1ECE6AE4}"/>
          </ac:spMkLst>
        </pc:spChg>
        <pc:spChg chg="mod">
          <ac:chgData name="Rafael Barbosa" userId="e85c8a03f9c5b7e8" providerId="LiveId" clId="{6B4DAE2E-ABB5-4891-A5F2-B592F7C60FD8}" dt="2023-10-30T16:58:52.916" v="6026" actId="20577"/>
          <ac:spMkLst>
            <pc:docMk/>
            <pc:sldMk cId="839692305" sldId="261"/>
            <ac:spMk id="42" creationId="{67BB6047-26A5-4517-9789-82B291038EED}"/>
          </ac:spMkLst>
        </pc:spChg>
        <pc:spChg chg="mod">
          <ac:chgData name="Rafael Barbosa" userId="e85c8a03f9c5b7e8" providerId="LiveId" clId="{6B4DAE2E-ABB5-4891-A5F2-B592F7C60FD8}" dt="2023-10-30T16:55:17.714" v="5761"/>
          <ac:spMkLst>
            <pc:docMk/>
            <pc:sldMk cId="839692305" sldId="261"/>
            <ac:spMk id="44" creationId="{E133DF36-A76B-0C5C-3600-29F294CE7574}"/>
          </ac:spMkLst>
        </pc:spChg>
        <pc:spChg chg="mod">
          <ac:chgData name="Rafael Barbosa" userId="e85c8a03f9c5b7e8" providerId="LiveId" clId="{6B4DAE2E-ABB5-4891-A5F2-B592F7C60FD8}" dt="2023-10-30T16:58:56.243" v="6032" actId="20577"/>
          <ac:spMkLst>
            <pc:docMk/>
            <pc:sldMk cId="839692305" sldId="261"/>
            <ac:spMk id="45" creationId="{F6B39920-A3B7-86BF-F590-562C189C0512}"/>
          </ac:spMkLst>
        </pc:spChg>
        <pc:spChg chg="mod">
          <ac:chgData name="Rafael Barbosa" userId="e85c8a03f9c5b7e8" providerId="LiveId" clId="{6B4DAE2E-ABB5-4891-A5F2-B592F7C60FD8}" dt="2023-10-30T16:55:17.714" v="5761"/>
          <ac:spMkLst>
            <pc:docMk/>
            <pc:sldMk cId="839692305" sldId="261"/>
            <ac:spMk id="47" creationId="{FDF9003A-B5BF-9C14-0AA8-286136BB3D8E}"/>
          </ac:spMkLst>
        </pc:spChg>
        <pc:spChg chg="mod">
          <ac:chgData name="Rafael Barbosa" userId="e85c8a03f9c5b7e8" providerId="LiveId" clId="{6B4DAE2E-ABB5-4891-A5F2-B592F7C60FD8}" dt="2023-10-30T16:59:01.893" v="6042" actId="20577"/>
          <ac:spMkLst>
            <pc:docMk/>
            <pc:sldMk cId="839692305" sldId="261"/>
            <ac:spMk id="48" creationId="{4EFE4068-5B01-DFB1-0D8E-0043EBA44214}"/>
          </ac:spMkLst>
        </pc:spChg>
        <pc:spChg chg="mod">
          <ac:chgData name="Rafael Barbosa" userId="e85c8a03f9c5b7e8" providerId="LiveId" clId="{6B4DAE2E-ABB5-4891-A5F2-B592F7C60FD8}" dt="2023-10-30T16:55:17.714" v="5761"/>
          <ac:spMkLst>
            <pc:docMk/>
            <pc:sldMk cId="839692305" sldId="261"/>
            <ac:spMk id="50" creationId="{230BFF8E-A469-5C5E-3AE6-11763DE4364D}"/>
          </ac:spMkLst>
        </pc:spChg>
        <pc:spChg chg="mod">
          <ac:chgData name="Rafael Barbosa" userId="e85c8a03f9c5b7e8" providerId="LiveId" clId="{6B4DAE2E-ABB5-4891-A5F2-B592F7C60FD8}" dt="2023-10-30T16:59:07.517" v="6052" actId="20577"/>
          <ac:spMkLst>
            <pc:docMk/>
            <pc:sldMk cId="839692305" sldId="261"/>
            <ac:spMk id="51" creationId="{534CEF6D-67D4-ACA6-A33A-6371C8E8845B}"/>
          </ac:spMkLst>
        </pc:spChg>
        <pc:spChg chg="mod">
          <ac:chgData name="Rafael Barbosa" userId="e85c8a03f9c5b7e8" providerId="LiveId" clId="{6B4DAE2E-ABB5-4891-A5F2-B592F7C60FD8}" dt="2023-10-30T16:55:17.714" v="5761"/>
          <ac:spMkLst>
            <pc:docMk/>
            <pc:sldMk cId="839692305" sldId="261"/>
            <ac:spMk id="53" creationId="{294F98E8-A509-5726-8997-EA56195D7CAE}"/>
          </ac:spMkLst>
        </pc:spChg>
        <pc:spChg chg="mod">
          <ac:chgData name="Rafael Barbosa" userId="e85c8a03f9c5b7e8" providerId="LiveId" clId="{6B4DAE2E-ABB5-4891-A5F2-B592F7C60FD8}" dt="2023-10-30T16:59:12.343" v="6067" actId="20577"/>
          <ac:spMkLst>
            <pc:docMk/>
            <pc:sldMk cId="839692305" sldId="261"/>
            <ac:spMk id="54" creationId="{587B94F3-82C5-E12B-331B-4044D9291B66}"/>
          </ac:spMkLst>
        </pc:spChg>
        <pc:spChg chg="mod">
          <ac:chgData name="Rafael Barbosa" userId="e85c8a03f9c5b7e8" providerId="LiveId" clId="{6B4DAE2E-ABB5-4891-A5F2-B592F7C60FD8}" dt="2023-10-30T16:55:17.714" v="5761"/>
          <ac:spMkLst>
            <pc:docMk/>
            <pc:sldMk cId="839692305" sldId="261"/>
            <ac:spMk id="56" creationId="{A99F82C2-84B5-0A62-DA8D-BF72F18ECC94}"/>
          </ac:spMkLst>
        </pc:spChg>
        <pc:spChg chg="mod">
          <ac:chgData name="Rafael Barbosa" userId="e85c8a03f9c5b7e8" providerId="LiveId" clId="{6B4DAE2E-ABB5-4891-A5F2-B592F7C60FD8}" dt="2023-10-30T16:59:16.062" v="6077" actId="20577"/>
          <ac:spMkLst>
            <pc:docMk/>
            <pc:sldMk cId="839692305" sldId="261"/>
            <ac:spMk id="57" creationId="{7B4E3456-B8A8-C8AF-6228-587E619141C7}"/>
          </ac:spMkLst>
        </pc:spChg>
        <pc:spChg chg="mod">
          <ac:chgData name="Rafael Barbosa" userId="e85c8a03f9c5b7e8" providerId="LiveId" clId="{6B4DAE2E-ABB5-4891-A5F2-B592F7C60FD8}" dt="2023-10-30T16:55:17.714" v="5761"/>
          <ac:spMkLst>
            <pc:docMk/>
            <pc:sldMk cId="839692305" sldId="261"/>
            <ac:spMk id="59" creationId="{7B72CA1B-FD02-FBAA-1BB8-AD57B90BF0D7}"/>
          </ac:spMkLst>
        </pc:spChg>
        <pc:spChg chg="mod">
          <ac:chgData name="Rafael Barbosa" userId="e85c8a03f9c5b7e8" providerId="LiveId" clId="{6B4DAE2E-ABB5-4891-A5F2-B592F7C60FD8}" dt="2023-10-30T16:55:17.714" v="5761"/>
          <ac:spMkLst>
            <pc:docMk/>
            <pc:sldMk cId="839692305" sldId="261"/>
            <ac:spMk id="60" creationId="{BE69F0B4-523B-A5B6-3FDD-0005BE57AA94}"/>
          </ac:spMkLst>
        </pc:spChg>
        <pc:spChg chg="mod">
          <ac:chgData name="Rafael Barbosa" userId="e85c8a03f9c5b7e8" providerId="LiveId" clId="{6B4DAE2E-ABB5-4891-A5F2-B592F7C60FD8}" dt="2023-10-30T16:55:17.714" v="5761"/>
          <ac:spMkLst>
            <pc:docMk/>
            <pc:sldMk cId="839692305" sldId="261"/>
            <ac:spMk id="62" creationId="{DF29E03A-E402-E6B6-5EA8-577173DA4EA3}"/>
          </ac:spMkLst>
        </pc:spChg>
        <pc:spChg chg="mod">
          <ac:chgData name="Rafael Barbosa" userId="e85c8a03f9c5b7e8" providerId="LiveId" clId="{6B4DAE2E-ABB5-4891-A5F2-B592F7C60FD8}" dt="2023-10-30T16:55:17.714" v="5761"/>
          <ac:spMkLst>
            <pc:docMk/>
            <pc:sldMk cId="839692305" sldId="261"/>
            <ac:spMk id="63" creationId="{F1EC712B-5A77-5732-6139-BB5CC83D4513}"/>
          </ac:spMkLst>
        </pc:spChg>
        <pc:spChg chg="mod ord">
          <ac:chgData name="Rafael Barbosa" userId="e85c8a03f9c5b7e8" providerId="LiveId" clId="{6B4DAE2E-ABB5-4891-A5F2-B592F7C60FD8}" dt="2023-10-30T16:56:36.306" v="5787" actId="167"/>
          <ac:spMkLst>
            <pc:docMk/>
            <pc:sldMk cId="839692305" sldId="261"/>
            <ac:spMk id="65" creationId="{0DC45D7C-AD0F-EA15-5F09-23EE1A24FE75}"/>
          </ac:spMkLst>
        </pc:spChg>
        <pc:spChg chg="mod ord">
          <ac:chgData name="Rafael Barbosa" userId="e85c8a03f9c5b7e8" providerId="LiveId" clId="{6B4DAE2E-ABB5-4891-A5F2-B592F7C60FD8}" dt="2023-10-30T16:56:30.212" v="5785" actId="167"/>
          <ac:spMkLst>
            <pc:docMk/>
            <pc:sldMk cId="839692305" sldId="261"/>
            <ac:spMk id="66" creationId="{F5208CF6-B8C3-0A54-0655-8D14BCB7CCDA}"/>
          </ac:spMkLst>
        </pc:spChg>
        <pc:spChg chg="mod">
          <ac:chgData name="Rafael Barbosa" userId="e85c8a03f9c5b7e8" providerId="LiveId" clId="{6B4DAE2E-ABB5-4891-A5F2-B592F7C60FD8}" dt="2023-10-30T16:55:17.714" v="5761"/>
          <ac:spMkLst>
            <pc:docMk/>
            <pc:sldMk cId="839692305" sldId="261"/>
            <ac:spMk id="68" creationId="{FBCAB8B2-EE9E-5A12-16A6-D67BDDD9802D}"/>
          </ac:spMkLst>
        </pc:spChg>
        <pc:spChg chg="mod">
          <ac:chgData name="Rafael Barbosa" userId="e85c8a03f9c5b7e8" providerId="LiveId" clId="{6B4DAE2E-ABB5-4891-A5F2-B592F7C60FD8}" dt="2023-10-30T16:55:17.714" v="5761"/>
          <ac:spMkLst>
            <pc:docMk/>
            <pc:sldMk cId="839692305" sldId="261"/>
            <ac:spMk id="69" creationId="{EE717131-EA79-5BD3-D9B9-FEDF921A17B8}"/>
          </ac:spMkLst>
        </pc:spChg>
        <pc:spChg chg="mod">
          <ac:chgData name="Rafael Barbosa" userId="e85c8a03f9c5b7e8" providerId="LiveId" clId="{6B4DAE2E-ABB5-4891-A5F2-B592F7C60FD8}" dt="2023-10-30T16:55:17.714" v="5761"/>
          <ac:spMkLst>
            <pc:docMk/>
            <pc:sldMk cId="839692305" sldId="261"/>
            <ac:spMk id="71" creationId="{E4D8C13F-8773-F8A7-CD9B-A434A79A8726}"/>
          </ac:spMkLst>
        </pc:spChg>
        <pc:spChg chg="mod">
          <ac:chgData name="Rafael Barbosa" userId="e85c8a03f9c5b7e8" providerId="LiveId" clId="{6B4DAE2E-ABB5-4891-A5F2-B592F7C60FD8}" dt="2023-10-30T16:55:17.714" v="5761"/>
          <ac:spMkLst>
            <pc:docMk/>
            <pc:sldMk cId="839692305" sldId="261"/>
            <ac:spMk id="72" creationId="{A00C10F1-7654-D730-2429-B1840E4C1BCA}"/>
          </ac:spMkLst>
        </pc:spChg>
        <pc:spChg chg="mod">
          <ac:chgData name="Rafael Barbosa" userId="e85c8a03f9c5b7e8" providerId="LiveId" clId="{6B4DAE2E-ABB5-4891-A5F2-B592F7C60FD8}" dt="2023-10-30T16:55:17.714" v="5761"/>
          <ac:spMkLst>
            <pc:docMk/>
            <pc:sldMk cId="839692305" sldId="261"/>
            <ac:spMk id="74" creationId="{4CD44724-18B2-EAA4-B762-91F270209C89}"/>
          </ac:spMkLst>
        </pc:spChg>
        <pc:spChg chg="mod">
          <ac:chgData name="Rafael Barbosa" userId="e85c8a03f9c5b7e8" providerId="LiveId" clId="{6B4DAE2E-ABB5-4891-A5F2-B592F7C60FD8}" dt="2023-10-30T16:55:17.714" v="5761"/>
          <ac:spMkLst>
            <pc:docMk/>
            <pc:sldMk cId="839692305" sldId="261"/>
            <ac:spMk id="75" creationId="{B7F67278-E65E-9A40-8339-19F5759BC7CD}"/>
          </ac:spMkLst>
        </pc:spChg>
        <pc:spChg chg="mod">
          <ac:chgData name="Rafael Barbosa" userId="e85c8a03f9c5b7e8" providerId="LiveId" clId="{6B4DAE2E-ABB5-4891-A5F2-B592F7C60FD8}" dt="2023-10-30T16:55:17.714" v="5761"/>
          <ac:spMkLst>
            <pc:docMk/>
            <pc:sldMk cId="839692305" sldId="261"/>
            <ac:spMk id="77" creationId="{33B0A035-46FF-0C06-3F2F-43C5B08CEACE}"/>
          </ac:spMkLst>
        </pc:spChg>
        <pc:spChg chg="mod">
          <ac:chgData name="Rafael Barbosa" userId="e85c8a03f9c5b7e8" providerId="LiveId" clId="{6B4DAE2E-ABB5-4891-A5F2-B592F7C60FD8}" dt="2023-10-30T16:55:17.714" v="5761"/>
          <ac:spMkLst>
            <pc:docMk/>
            <pc:sldMk cId="839692305" sldId="261"/>
            <ac:spMk id="78" creationId="{CD7A313F-D836-EE66-F074-91ACC56CFD48}"/>
          </ac:spMkLst>
        </pc:spChg>
        <pc:spChg chg="mod">
          <ac:chgData name="Rafael Barbosa" userId="e85c8a03f9c5b7e8" providerId="LiveId" clId="{6B4DAE2E-ABB5-4891-A5F2-B592F7C60FD8}" dt="2023-10-30T16:55:17.714" v="5761"/>
          <ac:spMkLst>
            <pc:docMk/>
            <pc:sldMk cId="839692305" sldId="261"/>
            <ac:spMk id="80" creationId="{F7DE8579-6CAB-6573-126C-512D00340C57}"/>
          </ac:spMkLst>
        </pc:spChg>
        <pc:spChg chg="mod">
          <ac:chgData name="Rafael Barbosa" userId="e85c8a03f9c5b7e8" providerId="LiveId" clId="{6B4DAE2E-ABB5-4891-A5F2-B592F7C60FD8}" dt="2023-10-30T16:55:17.714" v="5761"/>
          <ac:spMkLst>
            <pc:docMk/>
            <pc:sldMk cId="839692305" sldId="261"/>
            <ac:spMk id="81" creationId="{A370A3CA-9774-E866-AFF3-BCA22DE19D6A}"/>
          </ac:spMkLst>
        </pc:spChg>
        <pc:spChg chg="mod ord">
          <ac:chgData name="Rafael Barbosa" userId="e85c8a03f9c5b7e8" providerId="LiveId" clId="{6B4DAE2E-ABB5-4891-A5F2-B592F7C60FD8}" dt="2023-10-30T17:24:06.233" v="7198" actId="167"/>
          <ac:spMkLst>
            <pc:docMk/>
            <pc:sldMk cId="839692305" sldId="261"/>
            <ac:spMk id="83" creationId="{ECF8D78E-9856-6C4B-24D0-508862F06306}"/>
          </ac:spMkLst>
        </pc:spChg>
        <pc:spChg chg="mod ord">
          <ac:chgData name="Rafael Barbosa" userId="e85c8a03f9c5b7e8" providerId="LiveId" clId="{6B4DAE2E-ABB5-4891-A5F2-B592F7C60FD8}" dt="2023-10-30T17:24:02.739" v="7196" actId="167"/>
          <ac:spMkLst>
            <pc:docMk/>
            <pc:sldMk cId="839692305" sldId="261"/>
            <ac:spMk id="84" creationId="{2130843B-640A-D3FC-6F20-3C6C415DA07D}"/>
          </ac:spMkLst>
        </pc:spChg>
        <pc:spChg chg="mod">
          <ac:chgData name="Rafael Barbosa" userId="e85c8a03f9c5b7e8" providerId="LiveId" clId="{6B4DAE2E-ABB5-4891-A5F2-B592F7C60FD8}" dt="2023-10-30T16:55:17.714" v="5761"/>
          <ac:spMkLst>
            <pc:docMk/>
            <pc:sldMk cId="839692305" sldId="261"/>
            <ac:spMk id="86" creationId="{4D14FB57-0337-58DA-A083-1476DC6DE982}"/>
          </ac:spMkLst>
        </pc:spChg>
        <pc:spChg chg="mod">
          <ac:chgData name="Rafael Barbosa" userId="e85c8a03f9c5b7e8" providerId="LiveId" clId="{6B4DAE2E-ABB5-4891-A5F2-B592F7C60FD8}" dt="2023-10-30T16:55:17.714" v="5761"/>
          <ac:spMkLst>
            <pc:docMk/>
            <pc:sldMk cId="839692305" sldId="261"/>
            <ac:spMk id="87" creationId="{ADD35DE0-B5EC-A8C0-13E2-884864ADA3B0}"/>
          </ac:spMkLst>
        </pc:spChg>
        <pc:spChg chg="mod">
          <ac:chgData name="Rafael Barbosa" userId="e85c8a03f9c5b7e8" providerId="LiveId" clId="{6B4DAE2E-ABB5-4891-A5F2-B592F7C60FD8}" dt="2023-10-30T16:55:17.714" v="5761"/>
          <ac:spMkLst>
            <pc:docMk/>
            <pc:sldMk cId="839692305" sldId="261"/>
            <ac:spMk id="89" creationId="{4191CF16-864B-EC64-0AC9-A8F9F42DF9A4}"/>
          </ac:spMkLst>
        </pc:spChg>
        <pc:spChg chg="mod">
          <ac:chgData name="Rafael Barbosa" userId="e85c8a03f9c5b7e8" providerId="LiveId" clId="{6B4DAE2E-ABB5-4891-A5F2-B592F7C60FD8}" dt="2023-10-30T16:55:17.714" v="5761"/>
          <ac:spMkLst>
            <pc:docMk/>
            <pc:sldMk cId="839692305" sldId="261"/>
            <ac:spMk id="90" creationId="{59C3AE73-0FBD-17BA-FEEE-8B1BF3576805}"/>
          </ac:spMkLst>
        </pc:spChg>
        <pc:spChg chg="mod ord">
          <ac:chgData name="Rafael Barbosa" userId="e85c8a03f9c5b7e8" providerId="LiveId" clId="{6B4DAE2E-ABB5-4891-A5F2-B592F7C60FD8}" dt="2023-10-30T17:23:59.975" v="7195" actId="167"/>
          <ac:spMkLst>
            <pc:docMk/>
            <pc:sldMk cId="839692305" sldId="261"/>
            <ac:spMk id="92" creationId="{2A428B31-9C9A-76AE-0F4F-B8FCDC50A348}"/>
          </ac:spMkLst>
        </pc:spChg>
        <pc:spChg chg="mod ord">
          <ac:chgData name="Rafael Barbosa" userId="e85c8a03f9c5b7e8" providerId="LiveId" clId="{6B4DAE2E-ABB5-4891-A5F2-B592F7C60FD8}" dt="2023-10-30T17:23:55.648" v="7193" actId="207"/>
          <ac:spMkLst>
            <pc:docMk/>
            <pc:sldMk cId="839692305" sldId="261"/>
            <ac:spMk id="93" creationId="{3FB1D437-456F-292A-C4F1-BF5169B7DDB3}"/>
          </ac:spMkLst>
        </pc:spChg>
        <pc:spChg chg="mod">
          <ac:chgData name="Rafael Barbosa" userId="e85c8a03f9c5b7e8" providerId="LiveId" clId="{6B4DAE2E-ABB5-4891-A5F2-B592F7C60FD8}" dt="2023-10-30T16:55:17.714" v="5761"/>
          <ac:spMkLst>
            <pc:docMk/>
            <pc:sldMk cId="839692305" sldId="261"/>
            <ac:spMk id="95" creationId="{B48B9948-E09E-1157-BB8B-F9E5AFCD5AB7}"/>
          </ac:spMkLst>
        </pc:spChg>
        <pc:spChg chg="mod">
          <ac:chgData name="Rafael Barbosa" userId="e85c8a03f9c5b7e8" providerId="LiveId" clId="{6B4DAE2E-ABB5-4891-A5F2-B592F7C60FD8}" dt="2023-10-30T16:55:17.714" v="5761"/>
          <ac:spMkLst>
            <pc:docMk/>
            <pc:sldMk cId="839692305" sldId="261"/>
            <ac:spMk id="96" creationId="{B182F85F-302B-8D47-F8F8-7F87F1D4AB14}"/>
          </ac:spMkLst>
        </pc:spChg>
        <pc:spChg chg="mod">
          <ac:chgData name="Rafael Barbosa" userId="e85c8a03f9c5b7e8" providerId="LiveId" clId="{6B4DAE2E-ABB5-4891-A5F2-B592F7C60FD8}" dt="2023-10-30T16:55:17.714" v="5761"/>
          <ac:spMkLst>
            <pc:docMk/>
            <pc:sldMk cId="839692305" sldId="261"/>
            <ac:spMk id="98" creationId="{2E310EB6-699C-27B7-70B5-66A431E06531}"/>
          </ac:spMkLst>
        </pc:spChg>
        <pc:spChg chg="mod">
          <ac:chgData name="Rafael Barbosa" userId="e85c8a03f9c5b7e8" providerId="LiveId" clId="{6B4DAE2E-ABB5-4891-A5F2-B592F7C60FD8}" dt="2023-10-30T16:55:17.714" v="5761"/>
          <ac:spMkLst>
            <pc:docMk/>
            <pc:sldMk cId="839692305" sldId="261"/>
            <ac:spMk id="99" creationId="{11012B2D-72CA-71F4-A0FD-402870D3710B}"/>
          </ac:spMkLst>
        </pc:spChg>
        <pc:spChg chg="mod">
          <ac:chgData name="Rafael Barbosa" userId="e85c8a03f9c5b7e8" providerId="LiveId" clId="{6B4DAE2E-ABB5-4891-A5F2-B592F7C60FD8}" dt="2023-10-30T16:55:17.714" v="5761"/>
          <ac:spMkLst>
            <pc:docMk/>
            <pc:sldMk cId="839692305" sldId="261"/>
            <ac:spMk id="101" creationId="{7E5F5BD1-1B1C-5733-687F-F46A311060C4}"/>
          </ac:spMkLst>
        </pc:spChg>
        <pc:spChg chg="mod">
          <ac:chgData name="Rafael Barbosa" userId="e85c8a03f9c5b7e8" providerId="LiveId" clId="{6B4DAE2E-ABB5-4891-A5F2-B592F7C60FD8}" dt="2023-10-30T17:00:59.175" v="6173" actId="1036"/>
          <ac:spMkLst>
            <pc:docMk/>
            <pc:sldMk cId="839692305" sldId="261"/>
            <ac:spMk id="102" creationId="{EB9F1A3A-0550-1308-9F7E-057C66E2B308}"/>
          </ac:spMkLst>
        </pc:spChg>
        <pc:spChg chg="mod">
          <ac:chgData name="Rafael Barbosa" userId="e85c8a03f9c5b7e8" providerId="LiveId" clId="{6B4DAE2E-ABB5-4891-A5F2-B592F7C60FD8}" dt="2023-10-30T16:55:17.714" v="5761"/>
          <ac:spMkLst>
            <pc:docMk/>
            <pc:sldMk cId="839692305" sldId="261"/>
            <ac:spMk id="104" creationId="{A7B027F2-3107-9ED7-A91C-14E449F7594F}"/>
          </ac:spMkLst>
        </pc:spChg>
        <pc:spChg chg="mod">
          <ac:chgData name="Rafael Barbosa" userId="e85c8a03f9c5b7e8" providerId="LiveId" clId="{6B4DAE2E-ABB5-4891-A5F2-B592F7C60FD8}" dt="2023-10-30T16:55:17.714" v="5761"/>
          <ac:spMkLst>
            <pc:docMk/>
            <pc:sldMk cId="839692305" sldId="261"/>
            <ac:spMk id="105" creationId="{9602C2A2-5E25-683B-5AE4-0880B8F7B6A1}"/>
          </ac:spMkLst>
        </pc:spChg>
        <pc:spChg chg="mod">
          <ac:chgData name="Rafael Barbosa" userId="e85c8a03f9c5b7e8" providerId="LiveId" clId="{6B4DAE2E-ABB5-4891-A5F2-B592F7C60FD8}" dt="2023-10-30T17:00:08.724" v="6121"/>
          <ac:spMkLst>
            <pc:docMk/>
            <pc:sldMk cId="839692305" sldId="261"/>
            <ac:spMk id="111" creationId="{C299804E-8984-5C22-92C4-D9603B1D9CAC}"/>
          </ac:spMkLst>
        </pc:spChg>
        <pc:spChg chg="mod">
          <ac:chgData name="Rafael Barbosa" userId="e85c8a03f9c5b7e8" providerId="LiveId" clId="{6B4DAE2E-ABB5-4891-A5F2-B592F7C60FD8}" dt="2023-10-30T17:00:08.724" v="6121"/>
          <ac:spMkLst>
            <pc:docMk/>
            <pc:sldMk cId="839692305" sldId="261"/>
            <ac:spMk id="112" creationId="{C0188BA9-A33D-9EBF-0E6C-122212B5E375}"/>
          </ac:spMkLst>
        </pc:spChg>
        <pc:spChg chg="mod">
          <ac:chgData name="Rafael Barbosa" userId="e85c8a03f9c5b7e8" providerId="LiveId" clId="{6B4DAE2E-ABB5-4891-A5F2-B592F7C60FD8}" dt="2023-10-30T17:00:11.675" v="6122" actId="571"/>
          <ac:spMkLst>
            <pc:docMk/>
            <pc:sldMk cId="839692305" sldId="261"/>
            <ac:spMk id="114" creationId="{984F345B-3FDE-73E4-9C39-341C2EA4EAA7}"/>
          </ac:spMkLst>
        </pc:spChg>
        <pc:spChg chg="mod">
          <ac:chgData name="Rafael Barbosa" userId="e85c8a03f9c5b7e8" providerId="LiveId" clId="{6B4DAE2E-ABB5-4891-A5F2-B592F7C60FD8}" dt="2023-10-30T17:00:11.675" v="6122" actId="571"/>
          <ac:spMkLst>
            <pc:docMk/>
            <pc:sldMk cId="839692305" sldId="261"/>
            <ac:spMk id="115" creationId="{7B3A3472-0C97-4DEF-FB85-6EFEA3C08A01}"/>
          </ac:spMkLst>
        </pc:spChg>
        <pc:spChg chg="mod ord">
          <ac:chgData name="Rafael Barbosa" userId="e85c8a03f9c5b7e8" providerId="LiveId" clId="{6B4DAE2E-ABB5-4891-A5F2-B592F7C60FD8}" dt="2023-10-30T17:23:50.799" v="7190" actId="167"/>
          <ac:spMkLst>
            <pc:docMk/>
            <pc:sldMk cId="839692305" sldId="261"/>
            <ac:spMk id="117" creationId="{87538E1F-6D78-859F-3C5D-6F8DB33C1A38}"/>
          </ac:spMkLst>
        </pc:spChg>
        <pc:spChg chg="mod ord">
          <ac:chgData name="Rafael Barbosa" userId="e85c8a03f9c5b7e8" providerId="LiveId" clId="{6B4DAE2E-ABB5-4891-A5F2-B592F7C60FD8}" dt="2023-10-30T17:23:46.789" v="7188" actId="167"/>
          <ac:spMkLst>
            <pc:docMk/>
            <pc:sldMk cId="839692305" sldId="261"/>
            <ac:spMk id="118" creationId="{928F940C-CBBA-94B0-398F-B5D9A0ADE7CD}"/>
          </ac:spMkLst>
        </pc:spChg>
        <pc:spChg chg="mod">
          <ac:chgData name="Rafael Barbosa" userId="e85c8a03f9c5b7e8" providerId="LiveId" clId="{6B4DAE2E-ABB5-4891-A5F2-B592F7C60FD8}" dt="2023-10-30T17:01:10.685" v="6177"/>
          <ac:spMkLst>
            <pc:docMk/>
            <pc:sldMk cId="839692305" sldId="261"/>
            <ac:spMk id="123" creationId="{AB790201-C44F-4DC7-FD05-F57886FDED87}"/>
          </ac:spMkLst>
        </pc:spChg>
        <pc:spChg chg="mod">
          <ac:chgData name="Rafael Barbosa" userId="e85c8a03f9c5b7e8" providerId="LiveId" clId="{6B4DAE2E-ABB5-4891-A5F2-B592F7C60FD8}" dt="2023-10-30T17:01:10.685" v="6177"/>
          <ac:spMkLst>
            <pc:docMk/>
            <pc:sldMk cId="839692305" sldId="261"/>
            <ac:spMk id="124" creationId="{DEC8CD93-3320-3B26-EB61-D93BE4E44735}"/>
          </ac:spMkLst>
        </pc:spChg>
        <pc:spChg chg="mod">
          <ac:chgData name="Rafael Barbosa" userId="e85c8a03f9c5b7e8" providerId="LiveId" clId="{6B4DAE2E-ABB5-4891-A5F2-B592F7C60FD8}" dt="2023-10-30T17:02:53.749" v="6267"/>
          <ac:spMkLst>
            <pc:docMk/>
            <pc:sldMk cId="839692305" sldId="261"/>
            <ac:spMk id="128" creationId="{E17FE0D3-EED0-B889-8857-ADE8F4D81438}"/>
          </ac:spMkLst>
        </pc:spChg>
        <pc:spChg chg="mod">
          <ac:chgData name="Rafael Barbosa" userId="e85c8a03f9c5b7e8" providerId="LiveId" clId="{6B4DAE2E-ABB5-4891-A5F2-B592F7C60FD8}" dt="2023-10-30T17:02:53.749" v="6267"/>
          <ac:spMkLst>
            <pc:docMk/>
            <pc:sldMk cId="839692305" sldId="261"/>
            <ac:spMk id="129" creationId="{AF144D4C-E9D1-10A7-43F4-F0F251A0F9AD}"/>
          </ac:spMkLst>
        </pc:spChg>
        <pc:spChg chg="mod">
          <ac:chgData name="Rafael Barbosa" userId="e85c8a03f9c5b7e8" providerId="LiveId" clId="{6B4DAE2E-ABB5-4891-A5F2-B592F7C60FD8}" dt="2023-10-30T17:05:57.081" v="6277"/>
          <ac:spMkLst>
            <pc:docMk/>
            <pc:sldMk cId="839692305" sldId="261"/>
            <ac:spMk id="131" creationId="{49D305F7-690D-2AC3-10AD-80308DE4E687}"/>
          </ac:spMkLst>
        </pc:spChg>
        <pc:spChg chg="mod">
          <ac:chgData name="Rafael Barbosa" userId="e85c8a03f9c5b7e8" providerId="LiveId" clId="{6B4DAE2E-ABB5-4891-A5F2-B592F7C60FD8}" dt="2023-10-30T17:05:57.081" v="6277"/>
          <ac:spMkLst>
            <pc:docMk/>
            <pc:sldMk cId="839692305" sldId="261"/>
            <ac:spMk id="132" creationId="{2CFF3987-DD32-A98D-DACF-FAC391826873}"/>
          </ac:spMkLst>
        </pc:spChg>
        <pc:spChg chg="mod ord">
          <ac:chgData name="Rafael Barbosa" userId="e85c8a03f9c5b7e8" providerId="LiveId" clId="{6B4DAE2E-ABB5-4891-A5F2-B592F7C60FD8}" dt="2023-10-30T17:06:30.370" v="6288" actId="167"/>
          <ac:spMkLst>
            <pc:docMk/>
            <pc:sldMk cId="839692305" sldId="261"/>
            <ac:spMk id="134" creationId="{E7AB1A85-3AF0-0959-ECF6-3849FA62186F}"/>
          </ac:spMkLst>
        </pc:spChg>
        <pc:spChg chg="mod ord">
          <ac:chgData name="Rafael Barbosa" userId="e85c8a03f9c5b7e8" providerId="LiveId" clId="{6B4DAE2E-ABB5-4891-A5F2-B592F7C60FD8}" dt="2023-10-30T17:06:33.207" v="6289" actId="207"/>
          <ac:spMkLst>
            <pc:docMk/>
            <pc:sldMk cId="839692305" sldId="261"/>
            <ac:spMk id="135" creationId="{7E5C4A16-0982-EBC5-A788-F8A227F7ED16}"/>
          </ac:spMkLst>
        </pc:spChg>
        <pc:spChg chg="mod ord">
          <ac:chgData name="Rafael Barbosa" userId="e85c8a03f9c5b7e8" providerId="LiveId" clId="{6B4DAE2E-ABB5-4891-A5F2-B592F7C60FD8}" dt="2023-10-30T17:06:54.411" v="6297" actId="167"/>
          <ac:spMkLst>
            <pc:docMk/>
            <pc:sldMk cId="839692305" sldId="261"/>
            <ac:spMk id="137" creationId="{1E7DCB61-BB58-2DBB-E664-5B9DB9F8B451}"/>
          </ac:spMkLst>
        </pc:spChg>
        <pc:spChg chg="mod ord">
          <ac:chgData name="Rafael Barbosa" userId="e85c8a03f9c5b7e8" providerId="LiveId" clId="{6B4DAE2E-ABB5-4891-A5F2-B592F7C60FD8}" dt="2023-10-30T17:06:50.539" v="6295" actId="167"/>
          <ac:spMkLst>
            <pc:docMk/>
            <pc:sldMk cId="839692305" sldId="261"/>
            <ac:spMk id="138" creationId="{F74A8CB4-69E5-1891-CB4B-2E4A873979BC}"/>
          </ac:spMkLst>
        </pc:spChg>
        <pc:spChg chg="mod ord">
          <ac:chgData name="Rafael Barbosa" userId="e85c8a03f9c5b7e8" providerId="LiveId" clId="{6B4DAE2E-ABB5-4891-A5F2-B592F7C60FD8}" dt="2023-10-30T17:07:17.987" v="6303" actId="167"/>
          <ac:spMkLst>
            <pc:docMk/>
            <pc:sldMk cId="839692305" sldId="261"/>
            <ac:spMk id="140" creationId="{BC51B26C-3388-2DA4-2AD4-4BFA3D42D49C}"/>
          </ac:spMkLst>
        </pc:spChg>
        <pc:spChg chg="mod ord">
          <ac:chgData name="Rafael Barbosa" userId="e85c8a03f9c5b7e8" providerId="LiveId" clId="{6B4DAE2E-ABB5-4891-A5F2-B592F7C60FD8}" dt="2023-10-30T17:07:04.674" v="6301" actId="167"/>
          <ac:spMkLst>
            <pc:docMk/>
            <pc:sldMk cId="839692305" sldId="261"/>
            <ac:spMk id="141" creationId="{8C7028C5-6842-DAB1-D94D-7D5DE93DFDBA}"/>
          </ac:spMkLst>
        </pc:spChg>
        <pc:spChg chg="add mod">
          <ac:chgData name="Rafael Barbosa" userId="e85c8a03f9c5b7e8" providerId="LiveId" clId="{6B4DAE2E-ABB5-4891-A5F2-B592F7C60FD8}" dt="2023-10-30T17:43:31.863" v="7995"/>
          <ac:spMkLst>
            <pc:docMk/>
            <pc:sldMk cId="839692305" sldId="261"/>
            <ac:spMk id="142" creationId="{9D757706-EDE1-472E-D63A-264AB7BE6A12}"/>
          </ac:spMkLst>
        </pc:spChg>
        <pc:grpChg chg="add del mod">
          <ac:chgData name="Rafael Barbosa" userId="e85c8a03f9c5b7e8" providerId="LiveId" clId="{6B4DAE2E-ABB5-4891-A5F2-B592F7C60FD8}" dt="2023-10-30T16:59:28.010" v="6079" actId="478"/>
          <ac:grpSpMkLst>
            <pc:docMk/>
            <pc:sldMk cId="839692305" sldId="261"/>
            <ac:grpSpMk id="2" creationId="{8FE540B6-DF22-2D25-B381-EE2B7FB5AD7F}"/>
          </ac:grpSpMkLst>
        </pc:grpChg>
        <pc:grpChg chg="add mod">
          <ac:chgData name="Rafael Barbosa" userId="e85c8a03f9c5b7e8" providerId="LiveId" clId="{6B4DAE2E-ABB5-4891-A5F2-B592F7C60FD8}" dt="2023-10-30T16:56:10.736" v="5779" actId="1038"/>
          <ac:grpSpMkLst>
            <pc:docMk/>
            <pc:sldMk cId="839692305" sldId="261"/>
            <ac:grpSpMk id="6" creationId="{1F0FE8EE-41CB-E3DC-946E-05285ED57B7C}"/>
          </ac:grpSpMkLst>
        </pc:grpChg>
        <pc:grpChg chg="add mod">
          <ac:chgData name="Rafael Barbosa" userId="e85c8a03f9c5b7e8" providerId="LiveId" clId="{6B4DAE2E-ABB5-4891-A5F2-B592F7C60FD8}" dt="2023-10-30T17:11:28.538" v="6350" actId="1076"/>
          <ac:grpSpMkLst>
            <pc:docMk/>
            <pc:sldMk cId="839692305" sldId="261"/>
            <ac:grpSpMk id="9" creationId="{594E60BA-129D-652A-F862-63CBE19DF888}"/>
          </ac:grpSpMkLst>
        </pc:grpChg>
        <pc:grpChg chg="add mod">
          <ac:chgData name="Rafael Barbosa" userId="e85c8a03f9c5b7e8" providerId="LiveId" clId="{6B4DAE2E-ABB5-4891-A5F2-B592F7C60FD8}" dt="2023-10-30T16:56:10.736" v="5779" actId="1038"/>
          <ac:grpSpMkLst>
            <pc:docMk/>
            <pc:sldMk cId="839692305" sldId="261"/>
            <ac:grpSpMk id="13" creationId="{73FEB0A4-116C-B428-C129-365C35FDB41B}"/>
          </ac:grpSpMkLst>
        </pc:grpChg>
        <pc:grpChg chg="add mod">
          <ac:chgData name="Rafael Barbosa" userId="e85c8a03f9c5b7e8" providerId="LiveId" clId="{6B4DAE2E-ABB5-4891-A5F2-B592F7C60FD8}" dt="2023-10-30T16:56:10.736" v="5779" actId="1038"/>
          <ac:grpSpMkLst>
            <pc:docMk/>
            <pc:sldMk cId="839692305" sldId="261"/>
            <ac:grpSpMk id="16" creationId="{B6EE1299-B9E7-48B5-FE08-9BC35691C80B}"/>
          </ac:grpSpMkLst>
        </pc:grpChg>
        <pc:grpChg chg="add mod">
          <ac:chgData name="Rafael Barbosa" userId="e85c8a03f9c5b7e8" providerId="LiveId" clId="{6B4DAE2E-ABB5-4891-A5F2-B592F7C60FD8}" dt="2023-10-30T16:56:10.736" v="5779" actId="1038"/>
          <ac:grpSpMkLst>
            <pc:docMk/>
            <pc:sldMk cId="839692305" sldId="261"/>
            <ac:grpSpMk id="19" creationId="{CB5B2F38-4476-2FE8-1D6C-216C67C476D5}"/>
          </ac:grpSpMkLst>
        </pc:grpChg>
        <pc:grpChg chg="add mod">
          <ac:chgData name="Rafael Barbosa" userId="e85c8a03f9c5b7e8" providerId="LiveId" clId="{6B4DAE2E-ABB5-4891-A5F2-B592F7C60FD8}" dt="2023-10-30T16:56:10.736" v="5779" actId="1038"/>
          <ac:grpSpMkLst>
            <pc:docMk/>
            <pc:sldMk cId="839692305" sldId="261"/>
            <ac:grpSpMk id="22" creationId="{079B156D-46AD-8EE4-DF86-B072FD8AC1C8}"/>
          </ac:grpSpMkLst>
        </pc:grpChg>
        <pc:grpChg chg="add mod">
          <ac:chgData name="Rafael Barbosa" userId="e85c8a03f9c5b7e8" providerId="LiveId" clId="{6B4DAE2E-ABB5-4891-A5F2-B592F7C60FD8}" dt="2023-10-30T16:56:10.736" v="5779" actId="1038"/>
          <ac:grpSpMkLst>
            <pc:docMk/>
            <pc:sldMk cId="839692305" sldId="261"/>
            <ac:grpSpMk id="25" creationId="{7101C402-2480-6BB6-7DD6-AA2B756E242F}"/>
          </ac:grpSpMkLst>
        </pc:grpChg>
        <pc:grpChg chg="add mod">
          <ac:chgData name="Rafael Barbosa" userId="e85c8a03f9c5b7e8" providerId="LiveId" clId="{6B4DAE2E-ABB5-4891-A5F2-B592F7C60FD8}" dt="2023-10-30T16:56:10.736" v="5779" actId="1038"/>
          <ac:grpSpMkLst>
            <pc:docMk/>
            <pc:sldMk cId="839692305" sldId="261"/>
            <ac:grpSpMk id="28" creationId="{7401659B-D798-6C9C-2121-7723C06B2EEE}"/>
          </ac:grpSpMkLst>
        </pc:grpChg>
        <pc:grpChg chg="add mod">
          <ac:chgData name="Rafael Barbosa" userId="e85c8a03f9c5b7e8" providerId="LiveId" clId="{6B4DAE2E-ABB5-4891-A5F2-B592F7C60FD8}" dt="2023-10-30T16:56:10.736" v="5779" actId="1038"/>
          <ac:grpSpMkLst>
            <pc:docMk/>
            <pc:sldMk cId="839692305" sldId="261"/>
            <ac:grpSpMk id="31" creationId="{9E3337A7-39B3-F2D0-21D3-62EAD97BA2BD}"/>
          </ac:grpSpMkLst>
        </pc:grpChg>
        <pc:grpChg chg="add mod">
          <ac:chgData name="Rafael Barbosa" userId="e85c8a03f9c5b7e8" providerId="LiveId" clId="{6B4DAE2E-ABB5-4891-A5F2-B592F7C60FD8}" dt="2023-10-30T16:56:10.736" v="5779" actId="1038"/>
          <ac:grpSpMkLst>
            <pc:docMk/>
            <pc:sldMk cId="839692305" sldId="261"/>
            <ac:grpSpMk id="34" creationId="{1E829892-BBA4-3624-F14B-0A8D77E56C09}"/>
          </ac:grpSpMkLst>
        </pc:grpChg>
        <pc:grpChg chg="add mod">
          <ac:chgData name="Rafael Barbosa" userId="e85c8a03f9c5b7e8" providerId="LiveId" clId="{6B4DAE2E-ABB5-4891-A5F2-B592F7C60FD8}" dt="2023-10-30T16:56:10.736" v="5779" actId="1038"/>
          <ac:grpSpMkLst>
            <pc:docMk/>
            <pc:sldMk cId="839692305" sldId="261"/>
            <ac:grpSpMk id="37" creationId="{7006EABE-62EA-78B6-4C4E-E843734D3795}"/>
          </ac:grpSpMkLst>
        </pc:grpChg>
        <pc:grpChg chg="add mod">
          <ac:chgData name="Rafael Barbosa" userId="e85c8a03f9c5b7e8" providerId="LiveId" clId="{6B4DAE2E-ABB5-4891-A5F2-B592F7C60FD8}" dt="2023-10-30T16:56:10.736" v="5779" actId="1038"/>
          <ac:grpSpMkLst>
            <pc:docMk/>
            <pc:sldMk cId="839692305" sldId="261"/>
            <ac:grpSpMk id="40" creationId="{6823FB9D-4596-65FE-3EE6-31DCD09BFF00}"/>
          </ac:grpSpMkLst>
        </pc:grpChg>
        <pc:grpChg chg="add mod">
          <ac:chgData name="Rafael Barbosa" userId="e85c8a03f9c5b7e8" providerId="LiveId" clId="{6B4DAE2E-ABB5-4891-A5F2-B592F7C60FD8}" dt="2023-10-30T16:56:10.736" v="5779" actId="1038"/>
          <ac:grpSpMkLst>
            <pc:docMk/>
            <pc:sldMk cId="839692305" sldId="261"/>
            <ac:grpSpMk id="43" creationId="{C3761333-4F7A-510D-B9E9-F1BE03A8B368}"/>
          </ac:grpSpMkLst>
        </pc:grpChg>
        <pc:grpChg chg="add mod">
          <ac:chgData name="Rafael Barbosa" userId="e85c8a03f9c5b7e8" providerId="LiveId" clId="{6B4DAE2E-ABB5-4891-A5F2-B592F7C60FD8}" dt="2023-10-30T16:56:10.736" v="5779" actId="1038"/>
          <ac:grpSpMkLst>
            <pc:docMk/>
            <pc:sldMk cId="839692305" sldId="261"/>
            <ac:grpSpMk id="46" creationId="{4A885EB6-A101-50C4-C904-C89AC7379965}"/>
          </ac:grpSpMkLst>
        </pc:grpChg>
        <pc:grpChg chg="add mod">
          <ac:chgData name="Rafael Barbosa" userId="e85c8a03f9c5b7e8" providerId="LiveId" clId="{6B4DAE2E-ABB5-4891-A5F2-B592F7C60FD8}" dt="2023-10-30T16:56:10.736" v="5779" actId="1038"/>
          <ac:grpSpMkLst>
            <pc:docMk/>
            <pc:sldMk cId="839692305" sldId="261"/>
            <ac:grpSpMk id="49" creationId="{DE8B4550-3FEF-73AD-F1FA-0101E5B741A2}"/>
          </ac:grpSpMkLst>
        </pc:grpChg>
        <pc:grpChg chg="add mod">
          <ac:chgData name="Rafael Barbosa" userId="e85c8a03f9c5b7e8" providerId="LiveId" clId="{6B4DAE2E-ABB5-4891-A5F2-B592F7C60FD8}" dt="2023-10-30T16:56:10.736" v="5779" actId="1038"/>
          <ac:grpSpMkLst>
            <pc:docMk/>
            <pc:sldMk cId="839692305" sldId="261"/>
            <ac:grpSpMk id="52" creationId="{CB3E263B-7446-4695-C30D-06346E880A86}"/>
          </ac:grpSpMkLst>
        </pc:grpChg>
        <pc:grpChg chg="add mod">
          <ac:chgData name="Rafael Barbosa" userId="e85c8a03f9c5b7e8" providerId="LiveId" clId="{6B4DAE2E-ABB5-4891-A5F2-B592F7C60FD8}" dt="2023-10-30T16:56:10.736" v="5779" actId="1038"/>
          <ac:grpSpMkLst>
            <pc:docMk/>
            <pc:sldMk cId="839692305" sldId="261"/>
            <ac:grpSpMk id="55" creationId="{308DB391-52A0-2DDC-728C-3706BFD90F18}"/>
          </ac:grpSpMkLst>
        </pc:grpChg>
        <pc:grpChg chg="add del mod">
          <ac:chgData name="Rafael Barbosa" userId="e85c8a03f9c5b7e8" providerId="LiveId" clId="{6B4DAE2E-ABB5-4891-A5F2-B592F7C60FD8}" dt="2023-10-30T16:55:49.743" v="5766" actId="478"/>
          <ac:grpSpMkLst>
            <pc:docMk/>
            <pc:sldMk cId="839692305" sldId="261"/>
            <ac:grpSpMk id="58" creationId="{D766D9B2-9D93-E065-3A29-22A9B5A51179}"/>
          </ac:grpSpMkLst>
        </pc:grpChg>
        <pc:grpChg chg="add mod">
          <ac:chgData name="Rafael Barbosa" userId="e85c8a03f9c5b7e8" providerId="LiveId" clId="{6B4DAE2E-ABB5-4891-A5F2-B592F7C60FD8}" dt="2023-10-30T17:02:13.729" v="6217" actId="1035"/>
          <ac:grpSpMkLst>
            <pc:docMk/>
            <pc:sldMk cId="839692305" sldId="261"/>
            <ac:grpSpMk id="61" creationId="{F8636C20-B2C4-BA0F-46E6-A0D5E49C6F9D}"/>
          </ac:grpSpMkLst>
        </pc:grpChg>
        <pc:grpChg chg="add mod">
          <ac:chgData name="Rafael Barbosa" userId="e85c8a03f9c5b7e8" providerId="LiveId" clId="{6B4DAE2E-ABB5-4891-A5F2-B592F7C60FD8}" dt="2023-10-30T16:57:31.524" v="5872" actId="1037"/>
          <ac:grpSpMkLst>
            <pc:docMk/>
            <pc:sldMk cId="839692305" sldId="261"/>
            <ac:grpSpMk id="64" creationId="{0620C6BC-91FC-CE67-585E-4FB9098566B1}"/>
          </ac:grpSpMkLst>
        </pc:grpChg>
        <pc:grpChg chg="add mod">
          <ac:chgData name="Rafael Barbosa" userId="e85c8a03f9c5b7e8" providerId="LiveId" clId="{6B4DAE2E-ABB5-4891-A5F2-B592F7C60FD8}" dt="2023-10-30T17:01:54.361" v="6207" actId="1035"/>
          <ac:grpSpMkLst>
            <pc:docMk/>
            <pc:sldMk cId="839692305" sldId="261"/>
            <ac:grpSpMk id="67" creationId="{C978AAA5-DB99-4A76-36FC-D4EC6EE70AD5}"/>
          </ac:grpSpMkLst>
        </pc:grpChg>
        <pc:grpChg chg="add mod">
          <ac:chgData name="Rafael Barbosa" userId="e85c8a03f9c5b7e8" providerId="LiveId" clId="{6B4DAE2E-ABB5-4891-A5F2-B592F7C60FD8}" dt="2023-10-30T17:02:00.866" v="6209" actId="1036"/>
          <ac:grpSpMkLst>
            <pc:docMk/>
            <pc:sldMk cId="839692305" sldId="261"/>
            <ac:grpSpMk id="70" creationId="{4293C4F0-4501-DEAA-5DE0-5DD0D8F1CC02}"/>
          </ac:grpSpMkLst>
        </pc:grpChg>
        <pc:grpChg chg="add del mod">
          <ac:chgData name="Rafael Barbosa" userId="e85c8a03f9c5b7e8" providerId="LiveId" clId="{6B4DAE2E-ABB5-4891-A5F2-B592F7C60FD8}" dt="2023-10-30T16:55:51.071" v="5767" actId="478"/>
          <ac:grpSpMkLst>
            <pc:docMk/>
            <pc:sldMk cId="839692305" sldId="261"/>
            <ac:grpSpMk id="73" creationId="{27808A0A-F1EA-FC36-8147-80AFD96CAB6A}"/>
          </ac:grpSpMkLst>
        </pc:grpChg>
        <pc:grpChg chg="add del mod">
          <ac:chgData name="Rafael Barbosa" userId="e85c8a03f9c5b7e8" providerId="LiveId" clId="{6B4DAE2E-ABB5-4891-A5F2-B592F7C60FD8}" dt="2023-10-30T17:01:08.855" v="6176" actId="478"/>
          <ac:grpSpMkLst>
            <pc:docMk/>
            <pc:sldMk cId="839692305" sldId="261"/>
            <ac:grpSpMk id="76" creationId="{C426EAD3-1468-7EDE-ECF1-940C9EC0424D}"/>
          </ac:grpSpMkLst>
        </pc:grpChg>
        <pc:grpChg chg="add del mod">
          <ac:chgData name="Rafael Barbosa" userId="e85c8a03f9c5b7e8" providerId="LiveId" clId="{6B4DAE2E-ABB5-4891-A5F2-B592F7C60FD8}" dt="2023-10-30T17:00:24.935" v="6126" actId="478"/>
          <ac:grpSpMkLst>
            <pc:docMk/>
            <pc:sldMk cId="839692305" sldId="261"/>
            <ac:grpSpMk id="79" creationId="{D44EBECF-3AB2-5793-231B-D092BB68617B}"/>
          </ac:grpSpMkLst>
        </pc:grpChg>
        <pc:grpChg chg="add mod">
          <ac:chgData name="Rafael Barbosa" userId="e85c8a03f9c5b7e8" providerId="LiveId" clId="{6B4DAE2E-ABB5-4891-A5F2-B592F7C60FD8}" dt="2023-10-30T16:59:39.029" v="6081" actId="1037"/>
          <ac:grpSpMkLst>
            <pc:docMk/>
            <pc:sldMk cId="839692305" sldId="261"/>
            <ac:grpSpMk id="82" creationId="{78250BC6-F6CF-AA32-F4C4-77A6C2955297}"/>
          </ac:grpSpMkLst>
        </pc:grpChg>
        <pc:grpChg chg="add del mod">
          <ac:chgData name="Rafael Barbosa" userId="e85c8a03f9c5b7e8" providerId="LiveId" clId="{6B4DAE2E-ABB5-4891-A5F2-B592F7C60FD8}" dt="2023-10-30T16:59:41.576" v="6082" actId="478"/>
          <ac:grpSpMkLst>
            <pc:docMk/>
            <pc:sldMk cId="839692305" sldId="261"/>
            <ac:grpSpMk id="85" creationId="{225D90D0-EA6A-6B79-BDD8-8767288F0D1A}"/>
          </ac:grpSpMkLst>
        </pc:grpChg>
        <pc:grpChg chg="add del mod">
          <ac:chgData name="Rafael Barbosa" userId="e85c8a03f9c5b7e8" providerId="LiveId" clId="{6B4DAE2E-ABB5-4891-A5F2-B592F7C60FD8}" dt="2023-10-30T16:59:26.248" v="6078" actId="478"/>
          <ac:grpSpMkLst>
            <pc:docMk/>
            <pc:sldMk cId="839692305" sldId="261"/>
            <ac:grpSpMk id="88" creationId="{7635F0DA-7AEB-F982-2635-5E497ECDE983}"/>
          </ac:grpSpMkLst>
        </pc:grpChg>
        <pc:grpChg chg="add mod">
          <ac:chgData name="Rafael Barbosa" userId="e85c8a03f9c5b7e8" providerId="LiveId" clId="{6B4DAE2E-ABB5-4891-A5F2-B592F7C60FD8}" dt="2023-10-30T17:02:19.586" v="6227" actId="1036"/>
          <ac:grpSpMkLst>
            <pc:docMk/>
            <pc:sldMk cId="839692305" sldId="261"/>
            <ac:grpSpMk id="91" creationId="{B8DE80D8-0F74-8FEA-A655-4CF7C05D9EAE}"/>
          </ac:grpSpMkLst>
        </pc:grpChg>
        <pc:grpChg chg="add mod">
          <ac:chgData name="Rafael Barbosa" userId="e85c8a03f9c5b7e8" providerId="LiveId" clId="{6B4DAE2E-ABB5-4891-A5F2-B592F7C60FD8}" dt="2023-10-30T17:02:45.427" v="6266" actId="1035"/>
          <ac:grpSpMkLst>
            <pc:docMk/>
            <pc:sldMk cId="839692305" sldId="261"/>
            <ac:grpSpMk id="94" creationId="{D8CF7D58-3285-AD3C-83EA-EF4D40A1670C}"/>
          </ac:grpSpMkLst>
        </pc:grpChg>
        <pc:grpChg chg="add del mod">
          <ac:chgData name="Rafael Barbosa" userId="e85c8a03f9c5b7e8" providerId="LiveId" clId="{6B4DAE2E-ABB5-4891-A5F2-B592F7C60FD8}" dt="2023-10-30T17:01:32.080" v="6184" actId="478"/>
          <ac:grpSpMkLst>
            <pc:docMk/>
            <pc:sldMk cId="839692305" sldId="261"/>
            <ac:grpSpMk id="97" creationId="{29242610-6551-AFC5-97BD-1EA766584A34}"/>
          </ac:grpSpMkLst>
        </pc:grpChg>
        <pc:grpChg chg="add mod">
          <ac:chgData name="Rafael Barbosa" userId="e85c8a03f9c5b7e8" providerId="LiveId" clId="{6B4DAE2E-ABB5-4891-A5F2-B592F7C60FD8}" dt="2023-10-30T17:02:39.033" v="6259" actId="1038"/>
          <ac:grpSpMkLst>
            <pc:docMk/>
            <pc:sldMk cId="839692305" sldId="261"/>
            <ac:grpSpMk id="100" creationId="{FBBEDE58-795D-83C3-1376-3FD317109CBA}"/>
          </ac:grpSpMkLst>
        </pc:grpChg>
        <pc:grpChg chg="add mod">
          <ac:chgData name="Rafael Barbosa" userId="e85c8a03f9c5b7e8" providerId="LiveId" clId="{6B4DAE2E-ABB5-4891-A5F2-B592F7C60FD8}" dt="2023-10-30T17:00:02.871" v="6120" actId="1038"/>
          <ac:grpSpMkLst>
            <pc:docMk/>
            <pc:sldMk cId="839692305" sldId="261"/>
            <ac:grpSpMk id="103" creationId="{BF1245AE-04EB-5DC8-EE04-5D7D863343AA}"/>
          </ac:grpSpMkLst>
        </pc:grpChg>
        <pc:grpChg chg="add del mod">
          <ac:chgData name="Rafael Barbosa" userId="e85c8a03f9c5b7e8" providerId="LiveId" clId="{6B4DAE2E-ABB5-4891-A5F2-B592F7C60FD8}" dt="2023-10-30T17:00:27.247" v="6127" actId="478"/>
          <ac:grpSpMkLst>
            <pc:docMk/>
            <pc:sldMk cId="839692305" sldId="261"/>
            <ac:grpSpMk id="110" creationId="{32942A98-D33C-6E67-471C-698857CC070A}"/>
          </ac:grpSpMkLst>
        </pc:grpChg>
        <pc:grpChg chg="add mod">
          <ac:chgData name="Rafael Barbosa" userId="e85c8a03f9c5b7e8" providerId="LiveId" clId="{6B4DAE2E-ABB5-4891-A5F2-B592F7C60FD8}" dt="2023-10-30T17:00:39.369" v="6141" actId="1035"/>
          <ac:grpSpMkLst>
            <pc:docMk/>
            <pc:sldMk cId="839692305" sldId="261"/>
            <ac:grpSpMk id="113" creationId="{1ABE2BEC-47C7-A561-B7AA-42211422918E}"/>
          </ac:grpSpMkLst>
        </pc:grpChg>
        <pc:grpChg chg="add mod">
          <ac:chgData name="Rafael Barbosa" userId="e85c8a03f9c5b7e8" providerId="LiveId" clId="{6B4DAE2E-ABB5-4891-A5F2-B592F7C60FD8}" dt="2023-10-30T17:08:46.641" v="6328" actId="1037"/>
          <ac:grpSpMkLst>
            <pc:docMk/>
            <pc:sldMk cId="839692305" sldId="261"/>
            <ac:grpSpMk id="116" creationId="{437B4984-E2F4-105E-CCEC-881AB5D2CE18}"/>
          </ac:grpSpMkLst>
        </pc:grpChg>
        <pc:grpChg chg="add mod">
          <ac:chgData name="Rafael Barbosa" userId="e85c8a03f9c5b7e8" providerId="LiveId" clId="{6B4DAE2E-ABB5-4891-A5F2-B592F7C60FD8}" dt="2023-10-30T17:01:22.120" v="6183" actId="1037"/>
          <ac:grpSpMkLst>
            <pc:docMk/>
            <pc:sldMk cId="839692305" sldId="261"/>
            <ac:grpSpMk id="122" creationId="{CB64201C-32B0-4839-6CD2-5A80D493070F}"/>
          </ac:grpSpMkLst>
        </pc:grpChg>
        <pc:grpChg chg="add mod">
          <ac:chgData name="Rafael Barbosa" userId="e85c8a03f9c5b7e8" providerId="LiveId" clId="{6B4DAE2E-ABB5-4891-A5F2-B592F7C60FD8}" dt="2023-10-30T17:03:01.625" v="6276" actId="1037"/>
          <ac:grpSpMkLst>
            <pc:docMk/>
            <pc:sldMk cId="839692305" sldId="261"/>
            <ac:grpSpMk id="127" creationId="{2823CBEC-B2D6-6F40-C0B6-5BD6F0C41EE5}"/>
          </ac:grpSpMkLst>
        </pc:grpChg>
        <pc:grpChg chg="add mod">
          <ac:chgData name="Rafael Barbosa" userId="e85c8a03f9c5b7e8" providerId="LiveId" clId="{6B4DAE2E-ABB5-4891-A5F2-B592F7C60FD8}" dt="2023-10-30T17:06:04.315" v="6283" actId="1035"/>
          <ac:grpSpMkLst>
            <pc:docMk/>
            <pc:sldMk cId="839692305" sldId="261"/>
            <ac:grpSpMk id="130" creationId="{E960D925-1E85-1F3F-BB9F-542C92E8100C}"/>
          </ac:grpSpMkLst>
        </pc:grpChg>
        <pc:grpChg chg="add mod">
          <ac:chgData name="Rafael Barbosa" userId="e85c8a03f9c5b7e8" providerId="LiveId" clId="{6B4DAE2E-ABB5-4891-A5F2-B592F7C60FD8}" dt="2023-10-30T17:06:04.315" v="6283" actId="1035"/>
          <ac:grpSpMkLst>
            <pc:docMk/>
            <pc:sldMk cId="839692305" sldId="261"/>
            <ac:grpSpMk id="133" creationId="{E5C4BB2E-27A1-154D-85CB-D725AFDBEE55}"/>
          </ac:grpSpMkLst>
        </pc:grpChg>
        <pc:grpChg chg="add mod">
          <ac:chgData name="Rafael Barbosa" userId="e85c8a03f9c5b7e8" providerId="LiveId" clId="{6B4DAE2E-ABB5-4891-A5F2-B592F7C60FD8}" dt="2023-10-30T17:06:04.315" v="6283" actId="1035"/>
          <ac:grpSpMkLst>
            <pc:docMk/>
            <pc:sldMk cId="839692305" sldId="261"/>
            <ac:grpSpMk id="136" creationId="{128D69E3-AA6D-31D7-5ACD-F427019E69A5}"/>
          </ac:grpSpMkLst>
        </pc:grpChg>
        <pc:grpChg chg="add mod">
          <ac:chgData name="Rafael Barbosa" userId="e85c8a03f9c5b7e8" providerId="LiveId" clId="{6B4DAE2E-ABB5-4891-A5F2-B592F7C60FD8}" dt="2023-10-30T17:06:04.315" v="6283" actId="1035"/>
          <ac:grpSpMkLst>
            <pc:docMk/>
            <pc:sldMk cId="839692305" sldId="261"/>
            <ac:grpSpMk id="139" creationId="{46E1E375-FAB6-8A84-BDCC-8DF64384FF1D}"/>
          </ac:grpSpMkLst>
        </pc:grpChg>
        <pc:picChg chg="del mod">
          <ac:chgData name="Rafael Barbosa" userId="e85c8a03f9c5b7e8" providerId="LiveId" clId="{6B4DAE2E-ABB5-4891-A5F2-B592F7C60FD8}" dt="2023-10-30T17:09:06.017" v="6333" actId="478"/>
          <ac:picMkLst>
            <pc:docMk/>
            <pc:sldMk cId="839692305" sldId="261"/>
            <ac:picMk id="11" creationId="{2887AE0A-F6AE-59A5-7698-AC9E834B8687}"/>
          </ac:picMkLst>
        </pc:picChg>
        <pc:picChg chg="add mod">
          <ac:chgData name="Rafael Barbosa" userId="e85c8a03f9c5b7e8" providerId="LiveId" clId="{6B4DAE2E-ABB5-4891-A5F2-B592F7C60FD8}" dt="2023-10-30T17:44:11.504" v="8037"/>
          <ac:picMkLst>
            <pc:docMk/>
            <pc:sldMk cId="839692305" sldId="261"/>
            <ac:picMk id="143" creationId="{C5DFC6AB-62B0-B46C-630D-B422B87A03B5}"/>
          </ac:picMkLst>
        </pc:picChg>
        <pc:cxnChg chg="add del mod">
          <ac:chgData name="Rafael Barbosa" userId="e85c8a03f9c5b7e8" providerId="LiveId" clId="{6B4DAE2E-ABB5-4891-A5F2-B592F7C60FD8}" dt="2023-10-30T17:16:53.574" v="6666" actId="478"/>
          <ac:cxnSpMkLst>
            <pc:docMk/>
            <pc:sldMk cId="839692305" sldId="261"/>
            <ac:cxnSpMk id="106" creationId="{19CAA356-1380-2949-1580-4865301F5108}"/>
          </ac:cxnSpMkLst>
        </pc:cxnChg>
        <pc:cxnChg chg="add del mod">
          <ac:chgData name="Rafael Barbosa" userId="e85c8a03f9c5b7e8" providerId="LiveId" clId="{6B4DAE2E-ABB5-4891-A5F2-B592F7C60FD8}" dt="2023-10-30T16:57:27.742" v="5869" actId="478"/>
          <ac:cxnSpMkLst>
            <pc:docMk/>
            <pc:sldMk cId="839692305" sldId="261"/>
            <ac:cxnSpMk id="108" creationId="{D071830D-9C5B-E31A-52A5-934D3E0BCE85}"/>
          </ac:cxnSpMkLst>
        </pc:cxnChg>
        <pc:cxnChg chg="add del mod">
          <ac:chgData name="Rafael Barbosa" userId="e85c8a03f9c5b7e8" providerId="LiveId" clId="{6B4DAE2E-ABB5-4891-A5F2-B592F7C60FD8}" dt="2023-10-30T17:08:59.070" v="6332" actId="478"/>
          <ac:cxnSpMkLst>
            <pc:docMk/>
            <pc:sldMk cId="839692305" sldId="261"/>
            <ac:cxnSpMk id="120" creationId="{50476C42-4A8C-2407-CFA4-ACA7DA62B96E}"/>
          </ac:cxnSpMkLst>
        </pc:cxnChg>
        <pc:cxnChg chg="add del mod">
          <ac:chgData name="Rafael Barbosa" userId="e85c8a03f9c5b7e8" providerId="LiveId" clId="{6B4DAE2E-ABB5-4891-A5F2-B592F7C60FD8}" dt="2023-10-30T17:08:57.959" v="6330" actId="478"/>
          <ac:cxnSpMkLst>
            <pc:docMk/>
            <pc:sldMk cId="839692305" sldId="261"/>
            <ac:cxnSpMk id="121" creationId="{DED3AE54-E82C-29F8-A7D4-425325C69FCC}"/>
          </ac:cxnSpMkLst>
        </pc:cxnChg>
        <pc:cxnChg chg="add del mod">
          <ac:chgData name="Rafael Barbosa" userId="e85c8a03f9c5b7e8" providerId="LiveId" clId="{6B4DAE2E-ABB5-4891-A5F2-B592F7C60FD8}" dt="2023-10-30T17:08:58.432" v="6331" actId="478"/>
          <ac:cxnSpMkLst>
            <pc:docMk/>
            <pc:sldMk cId="839692305" sldId="261"/>
            <ac:cxnSpMk id="125" creationId="{823D5DDD-69E8-AAF7-4906-E1840E5AF5FA}"/>
          </ac:cxnSpMkLst>
        </pc:cxnChg>
        <pc:cxnChg chg="add del mod">
          <ac:chgData name="Rafael Barbosa" userId="e85c8a03f9c5b7e8" providerId="LiveId" clId="{6B4DAE2E-ABB5-4891-A5F2-B592F7C60FD8}" dt="2023-10-30T17:08:56.857" v="6329" actId="478"/>
          <ac:cxnSpMkLst>
            <pc:docMk/>
            <pc:sldMk cId="839692305" sldId="261"/>
            <ac:cxnSpMk id="126" creationId="{D25D0A32-2ED4-3648-9DD5-DD599B6F1971}"/>
          </ac:cxnSpMkLst>
        </pc:cxnChg>
      </pc:sldChg>
      <pc:sldChg chg="addSp delSp modSp mod">
        <pc:chgData name="Rafael Barbosa" userId="e85c8a03f9c5b7e8" providerId="LiveId" clId="{6B4DAE2E-ABB5-4891-A5F2-B592F7C60FD8}" dt="2023-10-30T17:44:06.875" v="8032"/>
        <pc:sldMkLst>
          <pc:docMk/>
          <pc:sldMk cId="999742967" sldId="262"/>
        </pc:sldMkLst>
        <pc:spChg chg="mod">
          <ac:chgData name="Rafael Barbosa" userId="e85c8a03f9c5b7e8" providerId="LiveId" clId="{6B4DAE2E-ABB5-4891-A5F2-B592F7C60FD8}" dt="2023-10-27T17:21:11.910" v="2225"/>
          <ac:spMkLst>
            <pc:docMk/>
            <pc:sldMk cId="999742967" sldId="262"/>
            <ac:spMk id="3" creationId="{DFCD6057-4B58-9E6E-2FB8-48D8A31E0132}"/>
          </ac:spMkLst>
        </pc:spChg>
        <pc:spChg chg="mod">
          <ac:chgData name="Rafael Barbosa" userId="e85c8a03f9c5b7e8" providerId="LiveId" clId="{6B4DAE2E-ABB5-4891-A5F2-B592F7C60FD8}" dt="2023-10-27T17:21:11.910" v="2225"/>
          <ac:spMkLst>
            <pc:docMk/>
            <pc:sldMk cId="999742967" sldId="262"/>
            <ac:spMk id="4" creationId="{3155EE01-9590-36AE-378E-06CF67808A13}"/>
          </ac:spMkLst>
        </pc:spChg>
        <pc:spChg chg="add mod">
          <ac:chgData name="Rafael Barbosa" userId="e85c8a03f9c5b7e8" providerId="LiveId" clId="{6B4DAE2E-ABB5-4891-A5F2-B592F7C60FD8}" dt="2023-10-27T17:21:26.180" v="2255" actId="207"/>
          <ac:spMkLst>
            <pc:docMk/>
            <pc:sldMk cId="999742967" sldId="262"/>
            <ac:spMk id="5" creationId="{97A6ADC1-BCCE-4260-6078-79505588663D}"/>
          </ac:spMkLst>
        </pc:spChg>
        <pc:spChg chg="mod">
          <ac:chgData name="Rafael Barbosa" userId="e85c8a03f9c5b7e8" providerId="LiveId" clId="{6B4DAE2E-ABB5-4891-A5F2-B592F7C60FD8}" dt="2023-10-27T17:21:11.910" v="2225"/>
          <ac:spMkLst>
            <pc:docMk/>
            <pc:sldMk cId="999742967" sldId="262"/>
            <ac:spMk id="7" creationId="{EE4C2627-0787-90FC-86A4-D86FD3252749}"/>
          </ac:spMkLst>
        </pc:spChg>
        <pc:spChg chg="mod">
          <ac:chgData name="Rafael Barbosa" userId="e85c8a03f9c5b7e8" providerId="LiveId" clId="{6B4DAE2E-ABB5-4891-A5F2-B592F7C60FD8}" dt="2023-10-27T17:23:42.014" v="2356" actId="20577"/>
          <ac:spMkLst>
            <pc:docMk/>
            <pc:sldMk cId="999742967" sldId="262"/>
            <ac:spMk id="8" creationId="{1A486DE0-BEFD-555F-CF58-4B8D4D47FCD9}"/>
          </ac:spMkLst>
        </pc:spChg>
        <pc:spChg chg="mod">
          <ac:chgData name="Rafael Barbosa" userId="e85c8a03f9c5b7e8" providerId="LiveId" clId="{6B4DAE2E-ABB5-4891-A5F2-B592F7C60FD8}" dt="2023-10-27T17:21:11.910" v="2225"/>
          <ac:spMkLst>
            <pc:docMk/>
            <pc:sldMk cId="999742967" sldId="262"/>
            <ac:spMk id="11" creationId="{C135A034-4BFC-7E11-0642-7C8318709443}"/>
          </ac:spMkLst>
        </pc:spChg>
        <pc:spChg chg="mod">
          <ac:chgData name="Rafael Barbosa" userId="e85c8a03f9c5b7e8" providerId="LiveId" clId="{6B4DAE2E-ABB5-4891-A5F2-B592F7C60FD8}" dt="2023-10-27T17:23:45.798" v="2366" actId="20577"/>
          <ac:spMkLst>
            <pc:docMk/>
            <pc:sldMk cId="999742967" sldId="262"/>
            <ac:spMk id="12" creationId="{0D249031-41EA-3E8B-3BD3-574BD3F2DE15}"/>
          </ac:spMkLst>
        </pc:spChg>
        <pc:spChg chg="mod">
          <ac:chgData name="Rafael Barbosa" userId="e85c8a03f9c5b7e8" providerId="LiveId" clId="{6B4DAE2E-ABB5-4891-A5F2-B592F7C60FD8}" dt="2023-10-27T17:21:11.910" v="2225"/>
          <ac:spMkLst>
            <pc:docMk/>
            <pc:sldMk cId="999742967" sldId="262"/>
            <ac:spMk id="14" creationId="{1D194119-51B2-9B49-9A1C-488E7CAB3C28}"/>
          </ac:spMkLst>
        </pc:spChg>
        <pc:spChg chg="mod">
          <ac:chgData name="Rafael Barbosa" userId="e85c8a03f9c5b7e8" providerId="LiveId" clId="{6B4DAE2E-ABB5-4891-A5F2-B592F7C60FD8}" dt="2023-10-27T17:23:54.198" v="2400" actId="20577"/>
          <ac:spMkLst>
            <pc:docMk/>
            <pc:sldMk cId="999742967" sldId="262"/>
            <ac:spMk id="15" creationId="{60C9E623-8FBF-CAB0-5595-315E3AA74E04}"/>
          </ac:spMkLst>
        </pc:spChg>
        <pc:spChg chg="mod">
          <ac:chgData name="Rafael Barbosa" userId="e85c8a03f9c5b7e8" providerId="LiveId" clId="{6B4DAE2E-ABB5-4891-A5F2-B592F7C60FD8}" dt="2023-10-27T17:21:11.910" v="2225"/>
          <ac:spMkLst>
            <pc:docMk/>
            <pc:sldMk cId="999742967" sldId="262"/>
            <ac:spMk id="17" creationId="{18CDBA38-B7CE-B942-67AB-FF3F183B9ECD}"/>
          </ac:spMkLst>
        </pc:spChg>
        <pc:spChg chg="mod">
          <ac:chgData name="Rafael Barbosa" userId="e85c8a03f9c5b7e8" providerId="LiveId" clId="{6B4DAE2E-ABB5-4891-A5F2-B592F7C60FD8}" dt="2023-10-27T17:23:59.078" v="2415" actId="20577"/>
          <ac:spMkLst>
            <pc:docMk/>
            <pc:sldMk cId="999742967" sldId="262"/>
            <ac:spMk id="18" creationId="{7BF9C8E4-FEB2-C0B9-1630-073CC89259B3}"/>
          </ac:spMkLst>
        </pc:spChg>
        <pc:spChg chg="mod">
          <ac:chgData name="Rafael Barbosa" userId="e85c8a03f9c5b7e8" providerId="LiveId" clId="{6B4DAE2E-ABB5-4891-A5F2-B592F7C60FD8}" dt="2023-10-27T17:21:11.910" v="2225"/>
          <ac:spMkLst>
            <pc:docMk/>
            <pc:sldMk cId="999742967" sldId="262"/>
            <ac:spMk id="20" creationId="{E24F3F20-D75E-1F6B-B566-43F4F9FADC43}"/>
          </ac:spMkLst>
        </pc:spChg>
        <pc:spChg chg="mod">
          <ac:chgData name="Rafael Barbosa" userId="e85c8a03f9c5b7e8" providerId="LiveId" clId="{6B4DAE2E-ABB5-4891-A5F2-B592F7C60FD8}" dt="2023-10-27T17:24:01.853" v="2420" actId="20577"/>
          <ac:spMkLst>
            <pc:docMk/>
            <pc:sldMk cId="999742967" sldId="262"/>
            <ac:spMk id="21" creationId="{95473A32-7092-BE53-8ECA-62DEAB4DE756}"/>
          </ac:spMkLst>
        </pc:spChg>
        <pc:spChg chg="mod">
          <ac:chgData name="Rafael Barbosa" userId="e85c8a03f9c5b7e8" providerId="LiveId" clId="{6B4DAE2E-ABB5-4891-A5F2-B592F7C60FD8}" dt="2023-10-27T17:21:11.910" v="2225"/>
          <ac:spMkLst>
            <pc:docMk/>
            <pc:sldMk cId="999742967" sldId="262"/>
            <ac:spMk id="23" creationId="{CC31DB3F-6446-DEC9-B9ED-35FB1C485422}"/>
          </ac:spMkLst>
        </pc:spChg>
        <pc:spChg chg="mod">
          <ac:chgData name="Rafael Barbosa" userId="e85c8a03f9c5b7e8" providerId="LiveId" clId="{6B4DAE2E-ABB5-4891-A5F2-B592F7C60FD8}" dt="2023-10-27T17:24:05.453" v="2430" actId="20577"/>
          <ac:spMkLst>
            <pc:docMk/>
            <pc:sldMk cId="999742967" sldId="262"/>
            <ac:spMk id="24" creationId="{3E1D0C9F-B507-DEF6-D5F4-523F97EF97CD}"/>
          </ac:spMkLst>
        </pc:spChg>
        <pc:spChg chg="mod">
          <ac:chgData name="Rafael Barbosa" userId="e85c8a03f9c5b7e8" providerId="LiveId" clId="{6B4DAE2E-ABB5-4891-A5F2-B592F7C60FD8}" dt="2023-10-27T17:21:11.910" v="2225"/>
          <ac:spMkLst>
            <pc:docMk/>
            <pc:sldMk cId="999742967" sldId="262"/>
            <ac:spMk id="26" creationId="{02558B1E-138C-97D8-0512-80C1CF7F47E6}"/>
          </ac:spMkLst>
        </pc:spChg>
        <pc:spChg chg="mod">
          <ac:chgData name="Rafael Barbosa" userId="e85c8a03f9c5b7e8" providerId="LiveId" clId="{6B4DAE2E-ABB5-4891-A5F2-B592F7C60FD8}" dt="2023-10-27T17:24:08.885" v="2440" actId="20577"/>
          <ac:spMkLst>
            <pc:docMk/>
            <pc:sldMk cId="999742967" sldId="262"/>
            <ac:spMk id="27" creationId="{501F9BA2-2DFD-4F04-EDBB-EA0E9980B336}"/>
          </ac:spMkLst>
        </pc:spChg>
        <pc:spChg chg="mod">
          <ac:chgData name="Rafael Barbosa" userId="e85c8a03f9c5b7e8" providerId="LiveId" clId="{6B4DAE2E-ABB5-4891-A5F2-B592F7C60FD8}" dt="2023-10-27T17:21:11.910" v="2225"/>
          <ac:spMkLst>
            <pc:docMk/>
            <pc:sldMk cId="999742967" sldId="262"/>
            <ac:spMk id="29" creationId="{158A61F5-EFE1-CE4D-71F5-43D1A2E8C929}"/>
          </ac:spMkLst>
        </pc:spChg>
        <pc:spChg chg="mod">
          <ac:chgData name="Rafael Barbosa" userId="e85c8a03f9c5b7e8" providerId="LiveId" clId="{6B4DAE2E-ABB5-4891-A5F2-B592F7C60FD8}" dt="2023-10-27T17:24:12.590" v="2448" actId="20577"/>
          <ac:spMkLst>
            <pc:docMk/>
            <pc:sldMk cId="999742967" sldId="262"/>
            <ac:spMk id="30" creationId="{F379161A-BBCF-74B2-B35A-69CD584BAF4A}"/>
          </ac:spMkLst>
        </pc:spChg>
        <pc:spChg chg="mod">
          <ac:chgData name="Rafael Barbosa" userId="e85c8a03f9c5b7e8" providerId="LiveId" clId="{6B4DAE2E-ABB5-4891-A5F2-B592F7C60FD8}" dt="2023-10-27T17:21:11.910" v="2225"/>
          <ac:spMkLst>
            <pc:docMk/>
            <pc:sldMk cId="999742967" sldId="262"/>
            <ac:spMk id="32" creationId="{E8A3EB81-7A9C-76B8-F906-B538721DD84E}"/>
          </ac:spMkLst>
        </pc:spChg>
        <pc:spChg chg="mod">
          <ac:chgData name="Rafael Barbosa" userId="e85c8a03f9c5b7e8" providerId="LiveId" clId="{6B4DAE2E-ABB5-4891-A5F2-B592F7C60FD8}" dt="2023-10-27T17:24:19.382" v="2467" actId="20577"/>
          <ac:spMkLst>
            <pc:docMk/>
            <pc:sldMk cId="999742967" sldId="262"/>
            <ac:spMk id="33" creationId="{FE6B09D8-E8E0-D806-402D-EB058FC6FB50}"/>
          </ac:spMkLst>
        </pc:spChg>
        <pc:spChg chg="mod">
          <ac:chgData name="Rafael Barbosa" userId="e85c8a03f9c5b7e8" providerId="LiveId" clId="{6B4DAE2E-ABB5-4891-A5F2-B592F7C60FD8}" dt="2023-10-27T17:21:11.910" v="2225"/>
          <ac:spMkLst>
            <pc:docMk/>
            <pc:sldMk cId="999742967" sldId="262"/>
            <ac:spMk id="35" creationId="{1BEAB506-3C0C-8E6F-CAEB-EDA6AB0CB6A0}"/>
          </ac:spMkLst>
        </pc:spChg>
        <pc:spChg chg="mod">
          <ac:chgData name="Rafael Barbosa" userId="e85c8a03f9c5b7e8" providerId="LiveId" clId="{6B4DAE2E-ABB5-4891-A5F2-B592F7C60FD8}" dt="2023-10-27T17:24:24.421" v="2484" actId="20577"/>
          <ac:spMkLst>
            <pc:docMk/>
            <pc:sldMk cId="999742967" sldId="262"/>
            <ac:spMk id="36" creationId="{54EBC412-2F3C-98E1-310F-D4C4DA278D5E}"/>
          </ac:spMkLst>
        </pc:spChg>
        <pc:spChg chg="mod">
          <ac:chgData name="Rafael Barbosa" userId="e85c8a03f9c5b7e8" providerId="LiveId" clId="{6B4DAE2E-ABB5-4891-A5F2-B592F7C60FD8}" dt="2023-10-27T17:21:11.910" v="2225"/>
          <ac:spMkLst>
            <pc:docMk/>
            <pc:sldMk cId="999742967" sldId="262"/>
            <ac:spMk id="38" creationId="{3DAE1DA5-257D-FAF1-E5E8-3C226A77DA47}"/>
          </ac:spMkLst>
        </pc:spChg>
        <pc:spChg chg="mod">
          <ac:chgData name="Rafael Barbosa" userId="e85c8a03f9c5b7e8" providerId="LiveId" clId="{6B4DAE2E-ABB5-4891-A5F2-B592F7C60FD8}" dt="2023-10-27T17:24:27.996" v="2499" actId="20577"/>
          <ac:spMkLst>
            <pc:docMk/>
            <pc:sldMk cId="999742967" sldId="262"/>
            <ac:spMk id="39" creationId="{B0F5C2A3-0A6B-8E48-D203-C0CF07834DAE}"/>
          </ac:spMkLst>
        </pc:spChg>
        <pc:spChg chg="mod">
          <ac:chgData name="Rafael Barbosa" userId="e85c8a03f9c5b7e8" providerId="LiveId" clId="{6B4DAE2E-ABB5-4891-A5F2-B592F7C60FD8}" dt="2023-10-27T17:21:11.910" v="2225"/>
          <ac:spMkLst>
            <pc:docMk/>
            <pc:sldMk cId="999742967" sldId="262"/>
            <ac:spMk id="41" creationId="{753879CE-72B0-A75F-8AFD-E3E65A9B40CC}"/>
          </ac:spMkLst>
        </pc:spChg>
        <pc:spChg chg="mod">
          <ac:chgData name="Rafael Barbosa" userId="e85c8a03f9c5b7e8" providerId="LiveId" clId="{6B4DAE2E-ABB5-4891-A5F2-B592F7C60FD8}" dt="2023-10-27T17:24:32.430" v="2510" actId="20577"/>
          <ac:spMkLst>
            <pc:docMk/>
            <pc:sldMk cId="999742967" sldId="262"/>
            <ac:spMk id="42" creationId="{DD55027F-C39F-D7F9-266D-53AF302A476F}"/>
          </ac:spMkLst>
        </pc:spChg>
        <pc:spChg chg="mod">
          <ac:chgData name="Rafael Barbosa" userId="e85c8a03f9c5b7e8" providerId="LiveId" clId="{6B4DAE2E-ABB5-4891-A5F2-B592F7C60FD8}" dt="2023-10-27T17:21:11.910" v="2225"/>
          <ac:spMkLst>
            <pc:docMk/>
            <pc:sldMk cId="999742967" sldId="262"/>
            <ac:spMk id="44" creationId="{8CE6BC13-C6B4-C991-2C0B-AF9804ECF73F}"/>
          </ac:spMkLst>
        </pc:spChg>
        <pc:spChg chg="mod">
          <ac:chgData name="Rafael Barbosa" userId="e85c8a03f9c5b7e8" providerId="LiveId" clId="{6B4DAE2E-ABB5-4891-A5F2-B592F7C60FD8}" dt="2023-10-27T17:24:35.861" v="2521" actId="20577"/>
          <ac:spMkLst>
            <pc:docMk/>
            <pc:sldMk cId="999742967" sldId="262"/>
            <ac:spMk id="45" creationId="{C7021CFA-D676-7890-0671-8CB37F6FB4E2}"/>
          </ac:spMkLst>
        </pc:spChg>
        <pc:spChg chg="mod">
          <ac:chgData name="Rafael Barbosa" userId="e85c8a03f9c5b7e8" providerId="LiveId" clId="{6B4DAE2E-ABB5-4891-A5F2-B592F7C60FD8}" dt="2023-10-27T17:21:11.910" v="2225"/>
          <ac:spMkLst>
            <pc:docMk/>
            <pc:sldMk cId="999742967" sldId="262"/>
            <ac:spMk id="47" creationId="{5345CB71-BC2D-7060-5021-F97E540E0511}"/>
          </ac:spMkLst>
        </pc:spChg>
        <pc:spChg chg="mod">
          <ac:chgData name="Rafael Barbosa" userId="e85c8a03f9c5b7e8" providerId="LiveId" clId="{6B4DAE2E-ABB5-4891-A5F2-B592F7C60FD8}" dt="2023-10-27T17:24:42.421" v="2537" actId="20577"/>
          <ac:spMkLst>
            <pc:docMk/>
            <pc:sldMk cId="999742967" sldId="262"/>
            <ac:spMk id="48" creationId="{64DB8084-AE47-F686-B05E-0BD32B319BB8}"/>
          </ac:spMkLst>
        </pc:spChg>
        <pc:spChg chg="mod">
          <ac:chgData name="Rafael Barbosa" userId="e85c8a03f9c5b7e8" providerId="LiveId" clId="{6B4DAE2E-ABB5-4891-A5F2-B592F7C60FD8}" dt="2023-10-27T17:21:11.910" v="2225"/>
          <ac:spMkLst>
            <pc:docMk/>
            <pc:sldMk cId="999742967" sldId="262"/>
            <ac:spMk id="50" creationId="{207AD80B-E31F-096B-8CF7-47887B15CA1F}"/>
          </ac:spMkLst>
        </pc:spChg>
        <pc:spChg chg="mod">
          <ac:chgData name="Rafael Barbosa" userId="e85c8a03f9c5b7e8" providerId="LiveId" clId="{6B4DAE2E-ABB5-4891-A5F2-B592F7C60FD8}" dt="2023-10-27T17:24:48.077" v="2555" actId="20577"/>
          <ac:spMkLst>
            <pc:docMk/>
            <pc:sldMk cId="999742967" sldId="262"/>
            <ac:spMk id="51" creationId="{249582D5-37A0-EE12-AC0E-AB4D9CA8076F}"/>
          </ac:spMkLst>
        </pc:spChg>
        <pc:spChg chg="mod">
          <ac:chgData name="Rafael Barbosa" userId="e85c8a03f9c5b7e8" providerId="LiveId" clId="{6B4DAE2E-ABB5-4891-A5F2-B592F7C60FD8}" dt="2023-10-27T17:21:11.910" v="2225"/>
          <ac:spMkLst>
            <pc:docMk/>
            <pc:sldMk cId="999742967" sldId="262"/>
            <ac:spMk id="53" creationId="{148A3261-6260-969C-0D4F-6E598CF0C917}"/>
          </ac:spMkLst>
        </pc:spChg>
        <pc:spChg chg="mod">
          <ac:chgData name="Rafael Barbosa" userId="e85c8a03f9c5b7e8" providerId="LiveId" clId="{6B4DAE2E-ABB5-4891-A5F2-B592F7C60FD8}" dt="2023-10-27T17:24:52.278" v="2566" actId="20577"/>
          <ac:spMkLst>
            <pc:docMk/>
            <pc:sldMk cId="999742967" sldId="262"/>
            <ac:spMk id="54" creationId="{FF0F4E43-7936-87C1-203A-028F915C00A7}"/>
          </ac:spMkLst>
        </pc:spChg>
        <pc:spChg chg="mod">
          <ac:chgData name="Rafael Barbosa" userId="e85c8a03f9c5b7e8" providerId="LiveId" clId="{6B4DAE2E-ABB5-4891-A5F2-B592F7C60FD8}" dt="2023-10-27T17:21:11.910" v="2225"/>
          <ac:spMkLst>
            <pc:docMk/>
            <pc:sldMk cId="999742967" sldId="262"/>
            <ac:spMk id="56" creationId="{0D2681DA-8B3C-259F-4D07-0F792BB7094C}"/>
          </ac:spMkLst>
        </pc:spChg>
        <pc:spChg chg="mod">
          <ac:chgData name="Rafael Barbosa" userId="e85c8a03f9c5b7e8" providerId="LiveId" clId="{6B4DAE2E-ABB5-4891-A5F2-B592F7C60FD8}" dt="2023-10-27T17:24:57.975" v="2581" actId="20577"/>
          <ac:spMkLst>
            <pc:docMk/>
            <pc:sldMk cId="999742967" sldId="262"/>
            <ac:spMk id="57" creationId="{04C7171A-B70C-8251-0979-B59C43408E3F}"/>
          </ac:spMkLst>
        </pc:spChg>
        <pc:spChg chg="add mod">
          <ac:chgData name="Rafael Barbosa" userId="e85c8a03f9c5b7e8" providerId="LiveId" clId="{6B4DAE2E-ABB5-4891-A5F2-B592F7C60FD8}" dt="2023-10-30T17:43:27.666" v="7990"/>
          <ac:spMkLst>
            <pc:docMk/>
            <pc:sldMk cId="999742967" sldId="262"/>
            <ac:spMk id="58" creationId="{873B2F48-9B0C-5B53-601F-D3032F534CE7}"/>
          </ac:spMkLst>
        </pc:spChg>
        <pc:spChg chg="mod">
          <ac:chgData name="Rafael Barbosa" userId="e85c8a03f9c5b7e8" providerId="LiveId" clId="{6B4DAE2E-ABB5-4891-A5F2-B592F7C60FD8}" dt="2023-10-27T17:21:11.910" v="2225"/>
          <ac:spMkLst>
            <pc:docMk/>
            <pc:sldMk cId="999742967" sldId="262"/>
            <ac:spMk id="59" creationId="{16A80A03-7F18-E00A-0127-CFF12DCE1A26}"/>
          </ac:spMkLst>
        </pc:spChg>
        <pc:spChg chg="mod">
          <ac:chgData name="Rafael Barbosa" userId="e85c8a03f9c5b7e8" providerId="LiveId" clId="{6B4DAE2E-ABB5-4891-A5F2-B592F7C60FD8}" dt="2023-10-27T17:21:11.910" v="2225"/>
          <ac:spMkLst>
            <pc:docMk/>
            <pc:sldMk cId="999742967" sldId="262"/>
            <ac:spMk id="60" creationId="{7DA58F7A-67FF-1CA7-FFC3-FE173A85894F}"/>
          </ac:spMkLst>
        </pc:spChg>
        <pc:spChg chg="mod">
          <ac:chgData name="Rafael Barbosa" userId="e85c8a03f9c5b7e8" providerId="LiveId" clId="{6B4DAE2E-ABB5-4891-A5F2-B592F7C60FD8}" dt="2023-10-27T17:21:11.910" v="2225"/>
          <ac:spMkLst>
            <pc:docMk/>
            <pc:sldMk cId="999742967" sldId="262"/>
            <ac:spMk id="62" creationId="{9CAAAE9E-128D-98BF-1E25-253415A1347A}"/>
          </ac:spMkLst>
        </pc:spChg>
        <pc:spChg chg="mod">
          <ac:chgData name="Rafael Barbosa" userId="e85c8a03f9c5b7e8" providerId="LiveId" clId="{6B4DAE2E-ABB5-4891-A5F2-B592F7C60FD8}" dt="2023-10-27T17:21:11.910" v="2225"/>
          <ac:spMkLst>
            <pc:docMk/>
            <pc:sldMk cId="999742967" sldId="262"/>
            <ac:spMk id="63" creationId="{5D0C1A80-4A4E-95FE-9E65-D37D994D6A29}"/>
          </ac:spMkLst>
        </pc:spChg>
        <pc:spChg chg="mod">
          <ac:chgData name="Rafael Barbosa" userId="e85c8a03f9c5b7e8" providerId="LiveId" clId="{6B4DAE2E-ABB5-4891-A5F2-B592F7C60FD8}" dt="2023-10-27T17:21:11.910" v="2225"/>
          <ac:spMkLst>
            <pc:docMk/>
            <pc:sldMk cId="999742967" sldId="262"/>
            <ac:spMk id="65" creationId="{B7B4C04C-FC63-3EB6-9254-B5E5AA94B70C}"/>
          </ac:spMkLst>
        </pc:spChg>
        <pc:spChg chg="mod">
          <ac:chgData name="Rafael Barbosa" userId="e85c8a03f9c5b7e8" providerId="LiveId" clId="{6B4DAE2E-ABB5-4891-A5F2-B592F7C60FD8}" dt="2023-10-27T17:21:11.910" v="2225"/>
          <ac:spMkLst>
            <pc:docMk/>
            <pc:sldMk cId="999742967" sldId="262"/>
            <ac:spMk id="66" creationId="{197FD12B-4504-A300-DF30-541B528A7518}"/>
          </ac:spMkLst>
        </pc:spChg>
        <pc:spChg chg="mod">
          <ac:chgData name="Rafael Barbosa" userId="e85c8a03f9c5b7e8" providerId="LiveId" clId="{6B4DAE2E-ABB5-4891-A5F2-B592F7C60FD8}" dt="2023-10-27T17:21:11.910" v="2225"/>
          <ac:spMkLst>
            <pc:docMk/>
            <pc:sldMk cId="999742967" sldId="262"/>
            <ac:spMk id="68" creationId="{8E360F28-120C-33C3-4204-9DFB40032D15}"/>
          </ac:spMkLst>
        </pc:spChg>
        <pc:spChg chg="mod">
          <ac:chgData name="Rafael Barbosa" userId="e85c8a03f9c5b7e8" providerId="LiveId" clId="{6B4DAE2E-ABB5-4891-A5F2-B592F7C60FD8}" dt="2023-10-27T17:21:11.910" v="2225"/>
          <ac:spMkLst>
            <pc:docMk/>
            <pc:sldMk cId="999742967" sldId="262"/>
            <ac:spMk id="69" creationId="{62776BCF-96B1-E3F3-95E8-51E1FE6F5E08}"/>
          </ac:spMkLst>
        </pc:spChg>
        <pc:spChg chg="mod ord">
          <ac:chgData name="Rafael Barbosa" userId="e85c8a03f9c5b7e8" providerId="LiveId" clId="{6B4DAE2E-ABB5-4891-A5F2-B592F7C60FD8}" dt="2023-10-27T17:22:07.496" v="2279" actId="167"/>
          <ac:spMkLst>
            <pc:docMk/>
            <pc:sldMk cId="999742967" sldId="262"/>
            <ac:spMk id="71" creationId="{B01936E3-CBE6-3772-8413-90A87A70B69D}"/>
          </ac:spMkLst>
        </pc:spChg>
        <pc:spChg chg="mod ord">
          <ac:chgData name="Rafael Barbosa" userId="e85c8a03f9c5b7e8" providerId="LiveId" clId="{6B4DAE2E-ABB5-4891-A5F2-B592F7C60FD8}" dt="2023-10-27T17:22:11.622" v="2280" actId="207"/>
          <ac:spMkLst>
            <pc:docMk/>
            <pc:sldMk cId="999742967" sldId="262"/>
            <ac:spMk id="72" creationId="{BB9DF9C2-B3B2-EB28-810C-F030137680E4}"/>
          </ac:spMkLst>
        </pc:spChg>
        <pc:spChg chg="mod">
          <ac:chgData name="Rafael Barbosa" userId="e85c8a03f9c5b7e8" providerId="LiveId" clId="{6B4DAE2E-ABB5-4891-A5F2-B592F7C60FD8}" dt="2023-10-27T17:21:11.910" v="2225"/>
          <ac:spMkLst>
            <pc:docMk/>
            <pc:sldMk cId="999742967" sldId="262"/>
            <ac:spMk id="74" creationId="{375D776A-9A36-5C77-9511-8D39CFC2D826}"/>
          </ac:spMkLst>
        </pc:spChg>
        <pc:spChg chg="mod">
          <ac:chgData name="Rafael Barbosa" userId="e85c8a03f9c5b7e8" providerId="LiveId" clId="{6B4DAE2E-ABB5-4891-A5F2-B592F7C60FD8}" dt="2023-10-27T17:21:11.910" v="2225"/>
          <ac:spMkLst>
            <pc:docMk/>
            <pc:sldMk cId="999742967" sldId="262"/>
            <ac:spMk id="75" creationId="{15ED377F-D2CB-E1B5-E7D8-36F80BF61D63}"/>
          </ac:spMkLst>
        </pc:spChg>
        <pc:spChg chg="mod">
          <ac:chgData name="Rafael Barbosa" userId="e85c8a03f9c5b7e8" providerId="LiveId" clId="{6B4DAE2E-ABB5-4891-A5F2-B592F7C60FD8}" dt="2023-10-27T17:21:11.910" v="2225"/>
          <ac:spMkLst>
            <pc:docMk/>
            <pc:sldMk cId="999742967" sldId="262"/>
            <ac:spMk id="77" creationId="{B844CDF8-2599-B16E-B333-DCFE521390D9}"/>
          </ac:spMkLst>
        </pc:spChg>
        <pc:spChg chg="mod">
          <ac:chgData name="Rafael Barbosa" userId="e85c8a03f9c5b7e8" providerId="LiveId" clId="{6B4DAE2E-ABB5-4891-A5F2-B592F7C60FD8}" dt="2023-10-27T17:21:11.910" v="2225"/>
          <ac:spMkLst>
            <pc:docMk/>
            <pc:sldMk cId="999742967" sldId="262"/>
            <ac:spMk id="78" creationId="{72FB9555-CF42-0519-5289-48DFCC72C8EF}"/>
          </ac:spMkLst>
        </pc:spChg>
        <pc:spChg chg="mod">
          <ac:chgData name="Rafael Barbosa" userId="e85c8a03f9c5b7e8" providerId="LiveId" clId="{6B4DAE2E-ABB5-4891-A5F2-B592F7C60FD8}" dt="2023-10-27T17:21:11.910" v="2225"/>
          <ac:spMkLst>
            <pc:docMk/>
            <pc:sldMk cId="999742967" sldId="262"/>
            <ac:spMk id="80" creationId="{177903F4-E2B2-B1BA-59CC-B179B47A1640}"/>
          </ac:spMkLst>
        </pc:spChg>
        <pc:spChg chg="mod">
          <ac:chgData name="Rafael Barbosa" userId="e85c8a03f9c5b7e8" providerId="LiveId" clId="{6B4DAE2E-ABB5-4891-A5F2-B592F7C60FD8}" dt="2023-10-27T17:21:11.910" v="2225"/>
          <ac:spMkLst>
            <pc:docMk/>
            <pc:sldMk cId="999742967" sldId="262"/>
            <ac:spMk id="81" creationId="{E107F7BB-1C21-5E82-1893-045F0FA59D42}"/>
          </ac:spMkLst>
        </pc:spChg>
        <pc:spChg chg="mod">
          <ac:chgData name="Rafael Barbosa" userId="e85c8a03f9c5b7e8" providerId="LiveId" clId="{6B4DAE2E-ABB5-4891-A5F2-B592F7C60FD8}" dt="2023-10-27T17:21:11.910" v="2225"/>
          <ac:spMkLst>
            <pc:docMk/>
            <pc:sldMk cId="999742967" sldId="262"/>
            <ac:spMk id="83" creationId="{39D64198-9BB8-ADAC-AFD6-BE92777AEE3F}"/>
          </ac:spMkLst>
        </pc:spChg>
        <pc:spChg chg="mod">
          <ac:chgData name="Rafael Barbosa" userId="e85c8a03f9c5b7e8" providerId="LiveId" clId="{6B4DAE2E-ABB5-4891-A5F2-B592F7C60FD8}" dt="2023-10-27T17:21:11.910" v="2225"/>
          <ac:spMkLst>
            <pc:docMk/>
            <pc:sldMk cId="999742967" sldId="262"/>
            <ac:spMk id="84" creationId="{3F100356-FA29-510B-9829-ACDCFBE08B27}"/>
          </ac:spMkLst>
        </pc:spChg>
        <pc:spChg chg="mod">
          <ac:chgData name="Rafael Barbosa" userId="e85c8a03f9c5b7e8" providerId="LiveId" clId="{6B4DAE2E-ABB5-4891-A5F2-B592F7C60FD8}" dt="2023-10-27T17:21:11.910" v="2225"/>
          <ac:spMkLst>
            <pc:docMk/>
            <pc:sldMk cId="999742967" sldId="262"/>
            <ac:spMk id="86" creationId="{2DA86BF9-90FE-CAF6-C4D1-CCDA8B019EC5}"/>
          </ac:spMkLst>
        </pc:spChg>
        <pc:spChg chg="mod">
          <ac:chgData name="Rafael Barbosa" userId="e85c8a03f9c5b7e8" providerId="LiveId" clId="{6B4DAE2E-ABB5-4891-A5F2-B592F7C60FD8}" dt="2023-10-27T17:21:11.910" v="2225"/>
          <ac:spMkLst>
            <pc:docMk/>
            <pc:sldMk cId="999742967" sldId="262"/>
            <ac:spMk id="87" creationId="{9E3F83C0-8205-D71A-4276-25C7169B44FD}"/>
          </ac:spMkLst>
        </pc:spChg>
        <pc:spChg chg="mod">
          <ac:chgData name="Rafael Barbosa" userId="e85c8a03f9c5b7e8" providerId="LiveId" clId="{6B4DAE2E-ABB5-4891-A5F2-B592F7C60FD8}" dt="2023-10-27T17:21:11.910" v="2225"/>
          <ac:spMkLst>
            <pc:docMk/>
            <pc:sldMk cId="999742967" sldId="262"/>
            <ac:spMk id="89" creationId="{0151539E-41BA-2698-EEA8-5D55B03774D0}"/>
          </ac:spMkLst>
        </pc:spChg>
        <pc:spChg chg="mod">
          <ac:chgData name="Rafael Barbosa" userId="e85c8a03f9c5b7e8" providerId="LiveId" clId="{6B4DAE2E-ABB5-4891-A5F2-B592F7C60FD8}" dt="2023-10-27T17:21:11.910" v="2225"/>
          <ac:spMkLst>
            <pc:docMk/>
            <pc:sldMk cId="999742967" sldId="262"/>
            <ac:spMk id="90" creationId="{4243FA82-BF96-10E3-4A79-6368243C4B32}"/>
          </ac:spMkLst>
        </pc:spChg>
        <pc:spChg chg="mod">
          <ac:chgData name="Rafael Barbosa" userId="e85c8a03f9c5b7e8" providerId="LiveId" clId="{6B4DAE2E-ABB5-4891-A5F2-B592F7C60FD8}" dt="2023-10-27T17:21:11.910" v="2225"/>
          <ac:spMkLst>
            <pc:docMk/>
            <pc:sldMk cId="999742967" sldId="262"/>
            <ac:spMk id="92" creationId="{05A35BEE-319C-D03D-8717-AA3F8CB6C78E}"/>
          </ac:spMkLst>
        </pc:spChg>
        <pc:spChg chg="mod">
          <ac:chgData name="Rafael Barbosa" userId="e85c8a03f9c5b7e8" providerId="LiveId" clId="{6B4DAE2E-ABB5-4891-A5F2-B592F7C60FD8}" dt="2023-10-27T17:21:11.910" v="2225"/>
          <ac:spMkLst>
            <pc:docMk/>
            <pc:sldMk cId="999742967" sldId="262"/>
            <ac:spMk id="93" creationId="{76481302-6686-4BB1-CD07-982F917B25F1}"/>
          </ac:spMkLst>
        </pc:spChg>
        <pc:spChg chg="mod">
          <ac:chgData name="Rafael Barbosa" userId="e85c8a03f9c5b7e8" providerId="LiveId" clId="{6B4DAE2E-ABB5-4891-A5F2-B592F7C60FD8}" dt="2023-10-27T17:21:37.378" v="2258"/>
          <ac:spMkLst>
            <pc:docMk/>
            <pc:sldMk cId="999742967" sldId="262"/>
            <ac:spMk id="95" creationId="{B46DDAA8-91DB-EF1D-31CF-E0EC891F8C37}"/>
          </ac:spMkLst>
        </pc:spChg>
        <pc:spChg chg="mod">
          <ac:chgData name="Rafael Barbosa" userId="e85c8a03f9c5b7e8" providerId="LiveId" clId="{6B4DAE2E-ABB5-4891-A5F2-B592F7C60FD8}" dt="2023-10-27T17:21:37.378" v="2258"/>
          <ac:spMkLst>
            <pc:docMk/>
            <pc:sldMk cId="999742967" sldId="262"/>
            <ac:spMk id="96" creationId="{65093A73-BCFF-37B1-5254-43FA615FA790}"/>
          </ac:spMkLst>
        </pc:spChg>
        <pc:spChg chg="mod">
          <ac:chgData name="Rafael Barbosa" userId="e85c8a03f9c5b7e8" providerId="LiveId" clId="{6B4DAE2E-ABB5-4891-A5F2-B592F7C60FD8}" dt="2023-10-27T17:25:02.521" v="2582"/>
          <ac:spMkLst>
            <pc:docMk/>
            <pc:sldMk cId="999742967" sldId="262"/>
            <ac:spMk id="99" creationId="{1A177F5B-71B3-6C67-7ED0-E705FE511E73}"/>
          </ac:spMkLst>
        </pc:spChg>
        <pc:spChg chg="mod">
          <ac:chgData name="Rafael Barbosa" userId="e85c8a03f9c5b7e8" providerId="LiveId" clId="{6B4DAE2E-ABB5-4891-A5F2-B592F7C60FD8}" dt="2023-10-27T17:25:02.521" v="2582"/>
          <ac:spMkLst>
            <pc:docMk/>
            <pc:sldMk cId="999742967" sldId="262"/>
            <ac:spMk id="100" creationId="{262B74FB-53B2-17D3-9F94-72086A12BC43}"/>
          </ac:spMkLst>
        </pc:spChg>
        <pc:spChg chg="mod">
          <ac:chgData name="Rafael Barbosa" userId="e85c8a03f9c5b7e8" providerId="LiveId" clId="{6B4DAE2E-ABB5-4891-A5F2-B592F7C60FD8}" dt="2023-10-27T17:25:47.964" v="2595" actId="207"/>
          <ac:spMkLst>
            <pc:docMk/>
            <pc:sldMk cId="999742967" sldId="262"/>
            <ac:spMk id="102" creationId="{7CC53DA3-90FD-4DE3-3FF7-34417CAD6129}"/>
          </ac:spMkLst>
        </pc:spChg>
        <pc:spChg chg="mod ord">
          <ac:chgData name="Rafael Barbosa" userId="e85c8a03f9c5b7e8" providerId="LiveId" clId="{6B4DAE2E-ABB5-4891-A5F2-B592F7C60FD8}" dt="2023-10-27T17:25:50.631" v="2596" actId="166"/>
          <ac:spMkLst>
            <pc:docMk/>
            <pc:sldMk cId="999742967" sldId="262"/>
            <ac:spMk id="103" creationId="{462DFA62-9ECF-3A67-22C8-8105F379EC83}"/>
          </ac:spMkLst>
        </pc:spChg>
        <pc:grpChg chg="add mod">
          <ac:chgData name="Rafael Barbosa" userId="e85c8a03f9c5b7e8" providerId="LiveId" clId="{6B4DAE2E-ABB5-4891-A5F2-B592F7C60FD8}" dt="2023-10-27T17:23:18.566" v="2341" actId="1037"/>
          <ac:grpSpMkLst>
            <pc:docMk/>
            <pc:sldMk cId="999742967" sldId="262"/>
            <ac:grpSpMk id="2" creationId="{D4703765-8F89-5848-AC6A-06463A0CF8E9}"/>
          </ac:grpSpMkLst>
        </pc:grpChg>
        <pc:grpChg chg="add mod">
          <ac:chgData name="Rafael Barbosa" userId="e85c8a03f9c5b7e8" providerId="LiveId" clId="{6B4DAE2E-ABB5-4891-A5F2-B592F7C60FD8}" dt="2023-10-27T17:23:18.566" v="2341" actId="1037"/>
          <ac:grpSpMkLst>
            <pc:docMk/>
            <pc:sldMk cId="999742967" sldId="262"/>
            <ac:grpSpMk id="6" creationId="{98473757-8E74-90C2-FAE5-9CFFAD37F3D6}"/>
          </ac:grpSpMkLst>
        </pc:grpChg>
        <pc:grpChg chg="add mod">
          <ac:chgData name="Rafael Barbosa" userId="e85c8a03f9c5b7e8" providerId="LiveId" clId="{6B4DAE2E-ABB5-4891-A5F2-B592F7C60FD8}" dt="2023-10-27T17:23:18.566" v="2341" actId="1037"/>
          <ac:grpSpMkLst>
            <pc:docMk/>
            <pc:sldMk cId="999742967" sldId="262"/>
            <ac:grpSpMk id="9" creationId="{4A0D8505-EC06-D0E6-22B5-C13C5398F0E8}"/>
          </ac:grpSpMkLst>
        </pc:grpChg>
        <pc:grpChg chg="add mod">
          <ac:chgData name="Rafael Barbosa" userId="e85c8a03f9c5b7e8" providerId="LiveId" clId="{6B4DAE2E-ABB5-4891-A5F2-B592F7C60FD8}" dt="2023-10-27T17:23:18.566" v="2341" actId="1037"/>
          <ac:grpSpMkLst>
            <pc:docMk/>
            <pc:sldMk cId="999742967" sldId="262"/>
            <ac:grpSpMk id="13" creationId="{D16DAA2A-C043-565C-9CE2-22485B6AFCDC}"/>
          </ac:grpSpMkLst>
        </pc:grpChg>
        <pc:grpChg chg="add mod">
          <ac:chgData name="Rafael Barbosa" userId="e85c8a03f9c5b7e8" providerId="LiveId" clId="{6B4DAE2E-ABB5-4891-A5F2-B592F7C60FD8}" dt="2023-10-27T17:23:18.566" v="2341" actId="1037"/>
          <ac:grpSpMkLst>
            <pc:docMk/>
            <pc:sldMk cId="999742967" sldId="262"/>
            <ac:grpSpMk id="16" creationId="{AB991502-F8BA-517D-0C82-0723BDBE092B}"/>
          </ac:grpSpMkLst>
        </pc:grpChg>
        <pc:grpChg chg="add mod">
          <ac:chgData name="Rafael Barbosa" userId="e85c8a03f9c5b7e8" providerId="LiveId" clId="{6B4DAE2E-ABB5-4891-A5F2-B592F7C60FD8}" dt="2023-10-27T17:23:18.566" v="2341" actId="1037"/>
          <ac:grpSpMkLst>
            <pc:docMk/>
            <pc:sldMk cId="999742967" sldId="262"/>
            <ac:grpSpMk id="19" creationId="{6324E936-46B0-0293-E7B0-08E8A53B6B1A}"/>
          </ac:grpSpMkLst>
        </pc:grpChg>
        <pc:grpChg chg="add mod">
          <ac:chgData name="Rafael Barbosa" userId="e85c8a03f9c5b7e8" providerId="LiveId" clId="{6B4DAE2E-ABB5-4891-A5F2-B592F7C60FD8}" dt="2023-10-27T17:23:18.566" v="2341" actId="1037"/>
          <ac:grpSpMkLst>
            <pc:docMk/>
            <pc:sldMk cId="999742967" sldId="262"/>
            <ac:grpSpMk id="22" creationId="{C8E457ED-BDF0-8F94-E08A-227FA5B5E4B2}"/>
          </ac:grpSpMkLst>
        </pc:grpChg>
        <pc:grpChg chg="add mod">
          <ac:chgData name="Rafael Barbosa" userId="e85c8a03f9c5b7e8" providerId="LiveId" clId="{6B4DAE2E-ABB5-4891-A5F2-B592F7C60FD8}" dt="2023-10-27T17:23:18.566" v="2341" actId="1037"/>
          <ac:grpSpMkLst>
            <pc:docMk/>
            <pc:sldMk cId="999742967" sldId="262"/>
            <ac:grpSpMk id="25" creationId="{02445B7B-41A9-C4B0-7910-96E139A09A32}"/>
          </ac:grpSpMkLst>
        </pc:grpChg>
        <pc:grpChg chg="add mod">
          <ac:chgData name="Rafael Barbosa" userId="e85c8a03f9c5b7e8" providerId="LiveId" clId="{6B4DAE2E-ABB5-4891-A5F2-B592F7C60FD8}" dt="2023-10-27T17:23:18.566" v="2341" actId="1037"/>
          <ac:grpSpMkLst>
            <pc:docMk/>
            <pc:sldMk cId="999742967" sldId="262"/>
            <ac:grpSpMk id="28" creationId="{E2C00181-688D-B77A-1413-BFCD8AC96038}"/>
          </ac:grpSpMkLst>
        </pc:grpChg>
        <pc:grpChg chg="add mod">
          <ac:chgData name="Rafael Barbosa" userId="e85c8a03f9c5b7e8" providerId="LiveId" clId="{6B4DAE2E-ABB5-4891-A5F2-B592F7C60FD8}" dt="2023-10-27T17:23:18.566" v="2341" actId="1037"/>
          <ac:grpSpMkLst>
            <pc:docMk/>
            <pc:sldMk cId="999742967" sldId="262"/>
            <ac:grpSpMk id="31" creationId="{3669AE20-7E43-5B76-3F03-E12217E24190}"/>
          </ac:grpSpMkLst>
        </pc:grpChg>
        <pc:grpChg chg="add mod">
          <ac:chgData name="Rafael Barbosa" userId="e85c8a03f9c5b7e8" providerId="LiveId" clId="{6B4DAE2E-ABB5-4891-A5F2-B592F7C60FD8}" dt="2023-10-27T17:23:18.566" v="2341" actId="1037"/>
          <ac:grpSpMkLst>
            <pc:docMk/>
            <pc:sldMk cId="999742967" sldId="262"/>
            <ac:grpSpMk id="34" creationId="{9A612292-CA0C-9614-858E-8E461EB7E349}"/>
          </ac:grpSpMkLst>
        </pc:grpChg>
        <pc:grpChg chg="add mod">
          <ac:chgData name="Rafael Barbosa" userId="e85c8a03f9c5b7e8" providerId="LiveId" clId="{6B4DAE2E-ABB5-4891-A5F2-B592F7C60FD8}" dt="2023-10-27T17:23:18.566" v="2341" actId="1037"/>
          <ac:grpSpMkLst>
            <pc:docMk/>
            <pc:sldMk cId="999742967" sldId="262"/>
            <ac:grpSpMk id="37" creationId="{52981B4F-D038-9CDC-0795-FD8FE2204C8C}"/>
          </ac:grpSpMkLst>
        </pc:grpChg>
        <pc:grpChg chg="add mod">
          <ac:chgData name="Rafael Barbosa" userId="e85c8a03f9c5b7e8" providerId="LiveId" clId="{6B4DAE2E-ABB5-4891-A5F2-B592F7C60FD8}" dt="2023-10-27T17:23:18.566" v="2341" actId="1037"/>
          <ac:grpSpMkLst>
            <pc:docMk/>
            <pc:sldMk cId="999742967" sldId="262"/>
            <ac:grpSpMk id="40" creationId="{A77D39EB-DE53-782F-3FEE-884F37037EBF}"/>
          </ac:grpSpMkLst>
        </pc:grpChg>
        <pc:grpChg chg="add mod">
          <ac:chgData name="Rafael Barbosa" userId="e85c8a03f9c5b7e8" providerId="LiveId" clId="{6B4DAE2E-ABB5-4891-A5F2-B592F7C60FD8}" dt="2023-10-27T17:23:18.566" v="2341" actId="1037"/>
          <ac:grpSpMkLst>
            <pc:docMk/>
            <pc:sldMk cId="999742967" sldId="262"/>
            <ac:grpSpMk id="43" creationId="{968B4673-AF96-6736-803C-19E63BD1E589}"/>
          </ac:grpSpMkLst>
        </pc:grpChg>
        <pc:grpChg chg="add mod">
          <ac:chgData name="Rafael Barbosa" userId="e85c8a03f9c5b7e8" providerId="LiveId" clId="{6B4DAE2E-ABB5-4891-A5F2-B592F7C60FD8}" dt="2023-10-27T17:23:18.566" v="2341" actId="1037"/>
          <ac:grpSpMkLst>
            <pc:docMk/>
            <pc:sldMk cId="999742967" sldId="262"/>
            <ac:grpSpMk id="46" creationId="{68D4CE62-9E4C-72DC-F1DB-5AC264F4B306}"/>
          </ac:grpSpMkLst>
        </pc:grpChg>
        <pc:grpChg chg="add mod">
          <ac:chgData name="Rafael Barbosa" userId="e85c8a03f9c5b7e8" providerId="LiveId" clId="{6B4DAE2E-ABB5-4891-A5F2-B592F7C60FD8}" dt="2023-10-27T17:23:18.566" v="2341" actId="1037"/>
          <ac:grpSpMkLst>
            <pc:docMk/>
            <pc:sldMk cId="999742967" sldId="262"/>
            <ac:grpSpMk id="49" creationId="{0634128B-4382-DBCC-DA25-9BF760A882FE}"/>
          </ac:grpSpMkLst>
        </pc:grpChg>
        <pc:grpChg chg="add mod">
          <ac:chgData name="Rafael Barbosa" userId="e85c8a03f9c5b7e8" providerId="LiveId" clId="{6B4DAE2E-ABB5-4891-A5F2-B592F7C60FD8}" dt="2023-10-27T17:23:18.566" v="2341" actId="1037"/>
          <ac:grpSpMkLst>
            <pc:docMk/>
            <pc:sldMk cId="999742967" sldId="262"/>
            <ac:grpSpMk id="52" creationId="{C4276623-39F3-2AA5-1B92-A0EF35768007}"/>
          </ac:grpSpMkLst>
        </pc:grpChg>
        <pc:grpChg chg="add mod">
          <ac:chgData name="Rafael Barbosa" userId="e85c8a03f9c5b7e8" providerId="LiveId" clId="{6B4DAE2E-ABB5-4891-A5F2-B592F7C60FD8}" dt="2023-10-27T17:23:18.566" v="2341" actId="1037"/>
          <ac:grpSpMkLst>
            <pc:docMk/>
            <pc:sldMk cId="999742967" sldId="262"/>
            <ac:grpSpMk id="55" creationId="{80DD6BAD-39D2-D491-F54B-02D7467F9349}"/>
          </ac:grpSpMkLst>
        </pc:grpChg>
        <pc:grpChg chg="add del mod">
          <ac:chgData name="Rafael Barbosa" userId="e85c8a03f9c5b7e8" providerId="LiveId" clId="{6B4DAE2E-ABB5-4891-A5F2-B592F7C60FD8}" dt="2023-10-27T17:22:32.038" v="2283" actId="478"/>
          <ac:grpSpMkLst>
            <pc:docMk/>
            <pc:sldMk cId="999742967" sldId="262"/>
            <ac:grpSpMk id="58" creationId="{9B388FFA-0EF9-A9DA-CE9C-4E532713E291}"/>
          </ac:grpSpMkLst>
        </pc:grpChg>
        <pc:grpChg chg="add del mod">
          <ac:chgData name="Rafael Barbosa" userId="e85c8a03f9c5b7e8" providerId="LiveId" clId="{6B4DAE2E-ABB5-4891-A5F2-B592F7C60FD8}" dt="2023-10-27T17:22:30.799" v="2282" actId="478"/>
          <ac:grpSpMkLst>
            <pc:docMk/>
            <pc:sldMk cId="999742967" sldId="262"/>
            <ac:grpSpMk id="61" creationId="{C0FBD57D-5DCA-2AB5-D730-FA9EF0B741BF}"/>
          </ac:grpSpMkLst>
        </pc:grpChg>
        <pc:grpChg chg="add del mod">
          <ac:chgData name="Rafael Barbosa" userId="e85c8a03f9c5b7e8" providerId="LiveId" clId="{6B4DAE2E-ABB5-4891-A5F2-B592F7C60FD8}" dt="2023-10-27T17:21:31.376" v="2256" actId="478"/>
          <ac:grpSpMkLst>
            <pc:docMk/>
            <pc:sldMk cId="999742967" sldId="262"/>
            <ac:grpSpMk id="64" creationId="{068232B9-84C0-ABA3-3C0C-32F8502DF73C}"/>
          </ac:grpSpMkLst>
        </pc:grpChg>
        <pc:grpChg chg="add del mod">
          <ac:chgData name="Rafael Barbosa" userId="e85c8a03f9c5b7e8" providerId="LiveId" clId="{6B4DAE2E-ABB5-4891-A5F2-B592F7C60FD8}" dt="2023-10-27T17:21:31.376" v="2256" actId="478"/>
          <ac:grpSpMkLst>
            <pc:docMk/>
            <pc:sldMk cId="999742967" sldId="262"/>
            <ac:grpSpMk id="67" creationId="{8321E065-8F1E-0F3D-7858-A86D9B0CA4CA}"/>
          </ac:grpSpMkLst>
        </pc:grpChg>
        <pc:grpChg chg="add mod">
          <ac:chgData name="Rafael Barbosa" userId="e85c8a03f9c5b7e8" providerId="LiveId" clId="{6B4DAE2E-ABB5-4891-A5F2-B592F7C60FD8}" dt="2023-10-27T17:23:18.566" v="2341" actId="1037"/>
          <ac:grpSpMkLst>
            <pc:docMk/>
            <pc:sldMk cId="999742967" sldId="262"/>
            <ac:grpSpMk id="70" creationId="{FF22383F-5C80-573D-913E-C810CC94E7BC}"/>
          </ac:grpSpMkLst>
        </pc:grpChg>
        <pc:grpChg chg="add del mod">
          <ac:chgData name="Rafael Barbosa" userId="e85c8a03f9c5b7e8" providerId="LiveId" clId="{6B4DAE2E-ABB5-4891-A5F2-B592F7C60FD8}" dt="2023-10-27T17:21:31.376" v="2256" actId="478"/>
          <ac:grpSpMkLst>
            <pc:docMk/>
            <pc:sldMk cId="999742967" sldId="262"/>
            <ac:grpSpMk id="73" creationId="{3A015179-5A69-5343-A34D-7D11DB8E0646}"/>
          </ac:grpSpMkLst>
        </pc:grpChg>
        <pc:grpChg chg="add del mod">
          <ac:chgData name="Rafael Barbosa" userId="e85c8a03f9c5b7e8" providerId="LiveId" clId="{6B4DAE2E-ABB5-4891-A5F2-B592F7C60FD8}" dt="2023-10-27T17:21:31.376" v="2256" actId="478"/>
          <ac:grpSpMkLst>
            <pc:docMk/>
            <pc:sldMk cId="999742967" sldId="262"/>
            <ac:grpSpMk id="76" creationId="{11957C62-0FDB-8C2B-F058-C320A66D1002}"/>
          </ac:grpSpMkLst>
        </pc:grpChg>
        <pc:grpChg chg="add del mod">
          <ac:chgData name="Rafael Barbosa" userId="e85c8a03f9c5b7e8" providerId="LiveId" clId="{6B4DAE2E-ABB5-4891-A5F2-B592F7C60FD8}" dt="2023-10-27T17:21:31.376" v="2256" actId="478"/>
          <ac:grpSpMkLst>
            <pc:docMk/>
            <pc:sldMk cId="999742967" sldId="262"/>
            <ac:grpSpMk id="79" creationId="{CE884E43-9D31-B09C-EB99-6E89927972F1}"/>
          </ac:grpSpMkLst>
        </pc:grpChg>
        <pc:grpChg chg="add del mod">
          <ac:chgData name="Rafael Barbosa" userId="e85c8a03f9c5b7e8" providerId="LiveId" clId="{6B4DAE2E-ABB5-4891-A5F2-B592F7C60FD8}" dt="2023-10-27T17:21:31.376" v="2256" actId="478"/>
          <ac:grpSpMkLst>
            <pc:docMk/>
            <pc:sldMk cId="999742967" sldId="262"/>
            <ac:grpSpMk id="82" creationId="{6CD15BE6-6315-DEAC-F50C-34B3B6E1813F}"/>
          </ac:grpSpMkLst>
        </pc:grpChg>
        <pc:grpChg chg="add del mod">
          <ac:chgData name="Rafael Barbosa" userId="e85c8a03f9c5b7e8" providerId="LiveId" clId="{6B4DAE2E-ABB5-4891-A5F2-B592F7C60FD8}" dt="2023-10-27T17:21:31.376" v="2256" actId="478"/>
          <ac:grpSpMkLst>
            <pc:docMk/>
            <pc:sldMk cId="999742967" sldId="262"/>
            <ac:grpSpMk id="85" creationId="{F2C08B39-6F4D-9068-CE27-DF19C614EC36}"/>
          </ac:grpSpMkLst>
        </pc:grpChg>
        <pc:grpChg chg="add del mod">
          <ac:chgData name="Rafael Barbosa" userId="e85c8a03f9c5b7e8" providerId="LiveId" clId="{6B4DAE2E-ABB5-4891-A5F2-B592F7C60FD8}" dt="2023-10-27T17:21:32.887" v="2257" actId="478"/>
          <ac:grpSpMkLst>
            <pc:docMk/>
            <pc:sldMk cId="999742967" sldId="262"/>
            <ac:grpSpMk id="88" creationId="{D311FC7A-705D-9D1B-E05B-083A8B5297E9}"/>
          </ac:grpSpMkLst>
        </pc:grpChg>
        <pc:grpChg chg="add del mod">
          <ac:chgData name="Rafael Barbosa" userId="e85c8a03f9c5b7e8" providerId="LiveId" clId="{6B4DAE2E-ABB5-4891-A5F2-B592F7C60FD8}" dt="2023-10-27T17:21:31.376" v="2256" actId="478"/>
          <ac:grpSpMkLst>
            <pc:docMk/>
            <pc:sldMk cId="999742967" sldId="262"/>
            <ac:grpSpMk id="91" creationId="{8D2CB687-2E62-57B9-B359-A3EC8F18DCB3}"/>
          </ac:grpSpMkLst>
        </pc:grpChg>
        <pc:grpChg chg="add del mod">
          <ac:chgData name="Rafael Barbosa" userId="e85c8a03f9c5b7e8" providerId="LiveId" clId="{6B4DAE2E-ABB5-4891-A5F2-B592F7C60FD8}" dt="2023-10-27T17:21:47.718" v="2268" actId="478"/>
          <ac:grpSpMkLst>
            <pc:docMk/>
            <pc:sldMk cId="999742967" sldId="262"/>
            <ac:grpSpMk id="94" creationId="{6C0CA251-4B81-8DF0-87DB-227CC9019F1E}"/>
          </ac:grpSpMkLst>
        </pc:grpChg>
        <pc:grpChg chg="add del mod">
          <ac:chgData name="Rafael Barbosa" userId="e85c8a03f9c5b7e8" providerId="LiveId" clId="{6B4DAE2E-ABB5-4891-A5F2-B592F7C60FD8}" dt="2023-10-27T17:25:15.750" v="2585" actId="478"/>
          <ac:grpSpMkLst>
            <pc:docMk/>
            <pc:sldMk cId="999742967" sldId="262"/>
            <ac:grpSpMk id="98" creationId="{9409C26B-41D0-B4E9-7BA8-71FA2CDD7E92}"/>
          </ac:grpSpMkLst>
        </pc:grpChg>
        <pc:grpChg chg="add mod">
          <ac:chgData name="Rafael Barbosa" userId="e85c8a03f9c5b7e8" providerId="LiveId" clId="{6B4DAE2E-ABB5-4891-A5F2-B592F7C60FD8}" dt="2023-10-27T17:25:12.413" v="2584" actId="1076"/>
          <ac:grpSpMkLst>
            <pc:docMk/>
            <pc:sldMk cId="999742967" sldId="262"/>
            <ac:grpSpMk id="101" creationId="{4423BB8D-94D3-08C6-822C-2D0A9CCBB286}"/>
          </ac:grpSpMkLst>
        </pc:grpChg>
        <pc:picChg chg="add del mod">
          <ac:chgData name="Rafael Barbosa" userId="e85c8a03f9c5b7e8" providerId="LiveId" clId="{6B4DAE2E-ABB5-4891-A5F2-B592F7C60FD8}" dt="2023-10-30T17:40:10.760" v="7940" actId="478"/>
          <ac:picMkLst>
            <pc:docMk/>
            <pc:sldMk cId="999742967" sldId="262"/>
            <ac:picMk id="10" creationId="{19EDAB64-A3BA-8AA0-9E26-E8B644171A41}"/>
          </ac:picMkLst>
        </pc:picChg>
        <pc:picChg chg="del mod">
          <ac:chgData name="Rafael Barbosa" userId="e85c8a03f9c5b7e8" providerId="LiveId" clId="{6B4DAE2E-ABB5-4891-A5F2-B592F7C60FD8}" dt="2023-10-27T17:25:53.294" v="2597" actId="478"/>
          <ac:picMkLst>
            <pc:docMk/>
            <pc:sldMk cId="999742967" sldId="262"/>
            <ac:picMk id="10" creationId="{83F41646-799B-6906-6890-EE06E21E7EE7}"/>
          </ac:picMkLst>
        </pc:picChg>
        <pc:picChg chg="add mod">
          <ac:chgData name="Rafael Barbosa" userId="e85c8a03f9c5b7e8" providerId="LiveId" clId="{6B4DAE2E-ABB5-4891-A5F2-B592F7C60FD8}" dt="2023-10-30T17:44:06.875" v="8032"/>
          <ac:picMkLst>
            <pc:docMk/>
            <pc:sldMk cId="999742967" sldId="262"/>
            <ac:picMk id="59" creationId="{14761856-DD23-7A42-7E3C-74384B07348C}"/>
          </ac:picMkLst>
        </pc:picChg>
        <pc:cxnChg chg="add del mod">
          <ac:chgData name="Rafael Barbosa" userId="e85c8a03f9c5b7e8" providerId="LiveId" clId="{6B4DAE2E-ABB5-4891-A5F2-B592F7C60FD8}" dt="2023-10-27T17:26:13.055" v="2600" actId="478"/>
          <ac:cxnSpMkLst>
            <pc:docMk/>
            <pc:sldMk cId="999742967" sldId="262"/>
            <ac:cxnSpMk id="97" creationId="{ED3FC015-14AD-0F3B-8E96-76AB11742C49}"/>
          </ac:cxnSpMkLst>
        </pc:cxnChg>
        <pc:cxnChg chg="add del mod">
          <ac:chgData name="Rafael Barbosa" userId="e85c8a03f9c5b7e8" providerId="LiveId" clId="{6B4DAE2E-ABB5-4891-A5F2-B592F7C60FD8}" dt="2023-10-27T17:25:29.902" v="2591" actId="478"/>
          <ac:cxnSpMkLst>
            <pc:docMk/>
            <pc:sldMk cId="999742967" sldId="262"/>
            <ac:cxnSpMk id="105" creationId="{31E2A262-9BD6-53A5-5295-310485B639B7}"/>
          </ac:cxnSpMkLst>
        </pc:cxnChg>
      </pc:sldChg>
      <pc:sldChg chg="addSp delSp modSp mod">
        <pc:chgData name="Rafael Barbosa" userId="e85c8a03f9c5b7e8" providerId="LiveId" clId="{6B4DAE2E-ABB5-4891-A5F2-B592F7C60FD8}" dt="2023-10-30T17:54:29.291" v="8067" actId="255"/>
        <pc:sldMkLst>
          <pc:docMk/>
          <pc:sldMk cId="2168662144" sldId="263"/>
        </pc:sldMkLst>
        <pc:spChg chg="mod">
          <ac:chgData name="Rafael Barbosa" userId="e85c8a03f9c5b7e8" providerId="LiveId" clId="{6B4DAE2E-ABB5-4891-A5F2-B592F7C60FD8}" dt="2023-10-27T17:26:08.204" v="2598"/>
          <ac:spMkLst>
            <pc:docMk/>
            <pc:sldMk cId="2168662144" sldId="263"/>
            <ac:spMk id="3" creationId="{4FCF3258-3A6C-C9A3-2D4B-94CA86381F89}"/>
          </ac:spMkLst>
        </pc:spChg>
        <pc:spChg chg="mod">
          <ac:chgData name="Rafael Barbosa" userId="e85c8a03f9c5b7e8" providerId="LiveId" clId="{6B4DAE2E-ABB5-4891-A5F2-B592F7C60FD8}" dt="2023-10-27T17:26:08.204" v="2598"/>
          <ac:spMkLst>
            <pc:docMk/>
            <pc:sldMk cId="2168662144" sldId="263"/>
            <ac:spMk id="4" creationId="{699B12C5-5ECC-9B2D-95D5-B5AC04C5B880}"/>
          </ac:spMkLst>
        </pc:spChg>
        <pc:spChg chg="add mod">
          <ac:chgData name="Rafael Barbosa" userId="e85c8a03f9c5b7e8" providerId="LiveId" clId="{6B4DAE2E-ABB5-4891-A5F2-B592F7C60FD8}" dt="2023-10-30T17:43:27.167" v="7989"/>
          <ac:spMkLst>
            <pc:docMk/>
            <pc:sldMk cId="2168662144" sldId="263"/>
            <ac:spMk id="4" creationId="{9CD7368E-310E-C283-60D6-15BD597BA65B}"/>
          </ac:spMkLst>
        </pc:spChg>
        <pc:spChg chg="add mod">
          <ac:chgData name="Rafael Barbosa" userId="e85c8a03f9c5b7e8" providerId="LiveId" clId="{6B4DAE2E-ABB5-4891-A5F2-B592F7C60FD8}" dt="2023-10-27T17:26:26.630" v="2601" actId="207"/>
          <ac:spMkLst>
            <pc:docMk/>
            <pc:sldMk cId="2168662144" sldId="263"/>
            <ac:spMk id="5" creationId="{F55FD6EB-827D-3B63-3F3C-50EE238D58E6}"/>
          </ac:spMkLst>
        </pc:spChg>
        <pc:spChg chg="mod">
          <ac:chgData name="Rafael Barbosa" userId="e85c8a03f9c5b7e8" providerId="LiveId" clId="{6B4DAE2E-ABB5-4891-A5F2-B592F7C60FD8}" dt="2023-10-27T17:26:08.204" v="2598"/>
          <ac:spMkLst>
            <pc:docMk/>
            <pc:sldMk cId="2168662144" sldId="263"/>
            <ac:spMk id="7" creationId="{C95CA267-6C29-0110-E4F1-57794B5C202C}"/>
          </ac:spMkLst>
        </pc:spChg>
        <pc:spChg chg="mod">
          <ac:chgData name="Rafael Barbosa" userId="e85c8a03f9c5b7e8" providerId="LiveId" clId="{6B4DAE2E-ABB5-4891-A5F2-B592F7C60FD8}" dt="2023-10-27T17:28:09.646" v="2743" actId="20577"/>
          <ac:spMkLst>
            <pc:docMk/>
            <pc:sldMk cId="2168662144" sldId="263"/>
            <ac:spMk id="8" creationId="{EB114049-6A24-26B9-0D39-0B93BB0469B4}"/>
          </ac:spMkLst>
        </pc:spChg>
        <pc:spChg chg="mod">
          <ac:chgData name="Rafael Barbosa" userId="e85c8a03f9c5b7e8" providerId="LiveId" clId="{6B4DAE2E-ABB5-4891-A5F2-B592F7C60FD8}" dt="2023-10-27T17:26:08.204" v="2598"/>
          <ac:spMkLst>
            <pc:docMk/>
            <pc:sldMk cId="2168662144" sldId="263"/>
            <ac:spMk id="11" creationId="{AF53D212-3E19-7618-19FB-166B06AB7827}"/>
          </ac:spMkLst>
        </pc:spChg>
        <pc:spChg chg="mod">
          <ac:chgData name="Rafael Barbosa" userId="e85c8a03f9c5b7e8" providerId="LiveId" clId="{6B4DAE2E-ABB5-4891-A5F2-B592F7C60FD8}" dt="2023-10-27T17:28:14.110" v="2752" actId="20577"/>
          <ac:spMkLst>
            <pc:docMk/>
            <pc:sldMk cId="2168662144" sldId="263"/>
            <ac:spMk id="12" creationId="{91F5E497-BA18-DC63-3057-B226BA6DECEE}"/>
          </ac:spMkLst>
        </pc:spChg>
        <pc:spChg chg="mod">
          <ac:chgData name="Rafael Barbosa" userId="e85c8a03f9c5b7e8" providerId="LiveId" clId="{6B4DAE2E-ABB5-4891-A5F2-B592F7C60FD8}" dt="2023-10-27T17:26:08.204" v="2598"/>
          <ac:spMkLst>
            <pc:docMk/>
            <pc:sldMk cId="2168662144" sldId="263"/>
            <ac:spMk id="14" creationId="{EFA26330-C102-C5BB-56CB-6E7FE068D770}"/>
          </ac:spMkLst>
        </pc:spChg>
        <pc:spChg chg="mod">
          <ac:chgData name="Rafael Barbosa" userId="e85c8a03f9c5b7e8" providerId="LiveId" clId="{6B4DAE2E-ABB5-4891-A5F2-B592F7C60FD8}" dt="2023-10-27T17:28:24.870" v="2777" actId="14100"/>
          <ac:spMkLst>
            <pc:docMk/>
            <pc:sldMk cId="2168662144" sldId="263"/>
            <ac:spMk id="15" creationId="{B2C563DF-C56D-837B-5B30-021612C7995A}"/>
          </ac:spMkLst>
        </pc:spChg>
        <pc:spChg chg="mod">
          <ac:chgData name="Rafael Barbosa" userId="e85c8a03f9c5b7e8" providerId="LiveId" clId="{6B4DAE2E-ABB5-4891-A5F2-B592F7C60FD8}" dt="2023-10-27T17:26:08.204" v="2598"/>
          <ac:spMkLst>
            <pc:docMk/>
            <pc:sldMk cId="2168662144" sldId="263"/>
            <ac:spMk id="17" creationId="{E82D98DD-1431-1434-720F-7225034CF5EC}"/>
          </ac:spMkLst>
        </pc:spChg>
        <pc:spChg chg="mod">
          <ac:chgData name="Rafael Barbosa" userId="e85c8a03f9c5b7e8" providerId="LiveId" clId="{6B4DAE2E-ABB5-4891-A5F2-B592F7C60FD8}" dt="2023-10-27T17:28:34.920" v="2804" actId="14100"/>
          <ac:spMkLst>
            <pc:docMk/>
            <pc:sldMk cId="2168662144" sldId="263"/>
            <ac:spMk id="18" creationId="{A07B9DA3-17BF-E69D-C055-E418999F2F89}"/>
          </ac:spMkLst>
        </pc:spChg>
        <pc:spChg chg="mod">
          <ac:chgData name="Rafael Barbosa" userId="e85c8a03f9c5b7e8" providerId="LiveId" clId="{6B4DAE2E-ABB5-4891-A5F2-B592F7C60FD8}" dt="2023-10-27T17:26:08.204" v="2598"/>
          <ac:spMkLst>
            <pc:docMk/>
            <pc:sldMk cId="2168662144" sldId="263"/>
            <ac:spMk id="20" creationId="{96C1AA8B-CC24-25B4-4E6E-0E908B05235E}"/>
          </ac:spMkLst>
        </pc:spChg>
        <pc:spChg chg="mod">
          <ac:chgData name="Rafael Barbosa" userId="e85c8a03f9c5b7e8" providerId="LiveId" clId="{6B4DAE2E-ABB5-4891-A5F2-B592F7C60FD8}" dt="2023-10-27T17:28:40.453" v="2816" actId="20577"/>
          <ac:spMkLst>
            <pc:docMk/>
            <pc:sldMk cId="2168662144" sldId="263"/>
            <ac:spMk id="21" creationId="{128F69A3-DED0-94C8-C09B-AC877EE0A4B1}"/>
          </ac:spMkLst>
        </pc:spChg>
        <pc:spChg chg="mod">
          <ac:chgData name="Rafael Barbosa" userId="e85c8a03f9c5b7e8" providerId="LiveId" clId="{6B4DAE2E-ABB5-4891-A5F2-B592F7C60FD8}" dt="2023-10-27T17:26:08.204" v="2598"/>
          <ac:spMkLst>
            <pc:docMk/>
            <pc:sldMk cId="2168662144" sldId="263"/>
            <ac:spMk id="23" creationId="{B2E0B88F-EA9D-5DC4-5C36-AE8D8342B195}"/>
          </ac:spMkLst>
        </pc:spChg>
        <pc:spChg chg="mod">
          <ac:chgData name="Rafael Barbosa" userId="e85c8a03f9c5b7e8" providerId="LiveId" clId="{6B4DAE2E-ABB5-4891-A5F2-B592F7C60FD8}" dt="2023-10-27T17:28:46.742" v="2833" actId="20577"/>
          <ac:spMkLst>
            <pc:docMk/>
            <pc:sldMk cId="2168662144" sldId="263"/>
            <ac:spMk id="24" creationId="{D7FF8510-12F2-2027-5835-6C6E8D6725D8}"/>
          </ac:spMkLst>
        </pc:spChg>
        <pc:spChg chg="mod">
          <ac:chgData name="Rafael Barbosa" userId="e85c8a03f9c5b7e8" providerId="LiveId" clId="{6B4DAE2E-ABB5-4891-A5F2-B592F7C60FD8}" dt="2023-10-27T17:26:08.204" v="2598"/>
          <ac:spMkLst>
            <pc:docMk/>
            <pc:sldMk cId="2168662144" sldId="263"/>
            <ac:spMk id="26" creationId="{57F54E0C-E939-9259-35A5-EB8D16ABB883}"/>
          </ac:spMkLst>
        </pc:spChg>
        <pc:spChg chg="mod">
          <ac:chgData name="Rafael Barbosa" userId="e85c8a03f9c5b7e8" providerId="LiveId" clId="{6B4DAE2E-ABB5-4891-A5F2-B592F7C60FD8}" dt="2023-10-27T17:28:52.979" v="2852" actId="6549"/>
          <ac:spMkLst>
            <pc:docMk/>
            <pc:sldMk cId="2168662144" sldId="263"/>
            <ac:spMk id="27" creationId="{7FD6CC84-4FBF-5F1B-2496-9598DFC60CAF}"/>
          </ac:spMkLst>
        </pc:spChg>
        <pc:spChg chg="mod">
          <ac:chgData name="Rafael Barbosa" userId="e85c8a03f9c5b7e8" providerId="LiveId" clId="{6B4DAE2E-ABB5-4891-A5F2-B592F7C60FD8}" dt="2023-10-27T17:26:08.204" v="2598"/>
          <ac:spMkLst>
            <pc:docMk/>
            <pc:sldMk cId="2168662144" sldId="263"/>
            <ac:spMk id="29" creationId="{3EB21336-C190-34B7-C05D-5C9EF9525999}"/>
          </ac:spMkLst>
        </pc:spChg>
        <pc:spChg chg="mod">
          <ac:chgData name="Rafael Barbosa" userId="e85c8a03f9c5b7e8" providerId="LiveId" clId="{6B4DAE2E-ABB5-4891-A5F2-B592F7C60FD8}" dt="2023-10-27T17:28:57.750" v="2863" actId="20577"/>
          <ac:spMkLst>
            <pc:docMk/>
            <pc:sldMk cId="2168662144" sldId="263"/>
            <ac:spMk id="30" creationId="{EA61F06A-45C4-EE6A-66DF-EF3A1F06F500}"/>
          </ac:spMkLst>
        </pc:spChg>
        <pc:spChg chg="mod">
          <ac:chgData name="Rafael Barbosa" userId="e85c8a03f9c5b7e8" providerId="LiveId" clId="{6B4DAE2E-ABB5-4891-A5F2-B592F7C60FD8}" dt="2023-10-27T17:26:08.204" v="2598"/>
          <ac:spMkLst>
            <pc:docMk/>
            <pc:sldMk cId="2168662144" sldId="263"/>
            <ac:spMk id="32" creationId="{2FBF2C72-5AAE-FE36-0B6F-291DFD281D6C}"/>
          </ac:spMkLst>
        </pc:spChg>
        <pc:spChg chg="mod">
          <ac:chgData name="Rafael Barbosa" userId="e85c8a03f9c5b7e8" providerId="LiveId" clId="{6B4DAE2E-ABB5-4891-A5F2-B592F7C60FD8}" dt="2023-10-27T17:29:02.669" v="2872" actId="20577"/>
          <ac:spMkLst>
            <pc:docMk/>
            <pc:sldMk cId="2168662144" sldId="263"/>
            <ac:spMk id="33" creationId="{7724532C-EDD3-AD9A-5DFB-9A20B0DC2A5F}"/>
          </ac:spMkLst>
        </pc:spChg>
        <pc:spChg chg="mod">
          <ac:chgData name="Rafael Barbosa" userId="e85c8a03f9c5b7e8" providerId="LiveId" clId="{6B4DAE2E-ABB5-4891-A5F2-B592F7C60FD8}" dt="2023-10-27T17:26:08.204" v="2598"/>
          <ac:spMkLst>
            <pc:docMk/>
            <pc:sldMk cId="2168662144" sldId="263"/>
            <ac:spMk id="35" creationId="{2129E0E1-D562-4EB0-D316-79AAA98F847F}"/>
          </ac:spMkLst>
        </pc:spChg>
        <pc:spChg chg="mod">
          <ac:chgData name="Rafael Barbosa" userId="e85c8a03f9c5b7e8" providerId="LiveId" clId="{6B4DAE2E-ABB5-4891-A5F2-B592F7C60FD8}" dt="2023-10-27T17:29:07.653" v="2891" actId="20577"/>
          <ac:spMkLst>
            <pc:docMk/>
            <pc:sldMk cId="2168662144" sldId="263"/>
            <ac:spMk id="36" creationId="{C5C9A0F9-0D0A-F3A6-5F6A-7A33ACFD1AC2}"/>
          </ac:spMkLst>
        </pc:spChg>
        <pc:spChg chg="mod">
          <ac:chgData name="Rafael Barbosa" userId="e85c8a03f9c5b7e8" providerId="LiveId" clId="{6B4DAE2E-ABB5-4891-A5F2-B592F7C60FD8}" dt="2023-10-27T17:26:08.204" v="2598"/>
          <ac:spMkLst>
            <pc:docMk/>
            <pc:sldMk cId="2168662144" sldId="263"/>
            <ac:spMk id="38" creationId="{A28613AA-5512-6262-A4EC-22BDF170B70D}"/>
          </ac:spMkLst>
        </pc:spChg>
        <pc:spChg chg="mod">
          <ac:chgData name="Rafael Barbosa" userId="e85c8a03f9c5b7e8" providerId="LiveId" clId="{6B4DAE2E-ABB5-4891-A5F2-B592F7C60FD8}" dt="2023-10-30T17:54:29.291" v="8067" actId="255"/>
          <ac:spMkLst>
            <pc:docMk/>
            <pc:sldMk cId="2168662144" sldId="263"/>
            <ac:spMk id="39" creationId="{2BAB4EE2-CAC0-FF66-BB14-0405B99E3A6B}"/>
          </ac:spMkLst>
        </pc:spChg>
        <pc:spChg chg="mod">
          <ac:chgData name="Rafael Barbosa" userId="e85c8a03f9c5b7e8" providerId="LiveId" clId="{6B4DAE2E-ABB5-4891-A5F2-B592F7C60FD8}" dt="2023-10-27T17:26:08.204" v="2598"/>
          <ac:spMkLst>
            <pc:docMk/>
            <pc:sldMk cId="2168662144" sldId="263"/>
            <ac:spMk id="41" creationId="{AD793C90-47EB-8BF0-6544-951ED794D9C7}"/>
          </ac:spMkLst>
        </pc:spChg>
        <pc:spChg chg="mod">
          <ac:chgData name="Rafael Barbosa" userId="e85c8a03f9c5b7e8" providerId="LiveId" clId="{6B4DAE2E-ABB5-4891-A5F2-B592F7C60FD8}" dt="2023-10-27T17:26:08.204" v="2598"/>
          <ac:spMkLst>
            <pc:docMk/>
            <pc:sldMk cId="2168662144" sldId="263"/>
            <ac:spMk id="42" creationId="{415DFD67-4DED-D77D-EEE5-5F34FD0E19C1}"/>
          </ac:spMkLst>
        </pc:spChg>
        <pc:spChg chg="mod">
          <ac:chgData name="Rafael Barbosa" userId="e85c8a03f9c5b7e8" providerId="LiveId" clId="{6B4DAE2E-ABB5-4891-A5F2-B592F7C60FD8}" dt="2023-10-27T17:26:08.204" v="2598"/>
          <ac:spMkLst>
            <pc:docMk/>
            <pc:sldMk cId="2168662144" sldId="263"/>
            <ac:spMk id="44" creationId="{72C528DD-6014-6182-F975-229E702CE14C}"/>
          </ac:spMkLst>
        </pc:spChg>
        <pc:spChg chg="mod">
          <ac:chgData name="Rafael Barbosa" userId="e85c8a03f9c5b7e8" providerId="LiveId" clId="{6B4DAE2E-ABB5-4891-A5F2-B592F7C60FD8}" dt="2023-10-27T17:26:08.204" v="2598"/>
          <ac:spMkLst>
            <pc:docMk/>
            <pc:sldMk cId="2168662144" sldId="263"/>
            <ac:spMk id="45" creationId="{2F929EA3-AC4B-E6AD-CDAF-06ED99898CC2}"/>
          </ac:spMkLst>
        </pc:spChg>
        <pc:spChg chg="mod">
          <ac:chgData name="Rafael Barbosa" userId="e85c8a03f9c5b7e8" providerId="LiveId" clId="{6B4DAE2E-ABB5-4891-A5F2-B592F7C60FD8}" dt="2023-10-27T17:26:08.204" v="2598"/>
          <ac:spMkLst>
            <pc:docMk/>
            <pc:sldMk cId="2168662144" sldId="263"/>
            <ac:spMk id="47" creationId="{1F41999B-447B-88AD-C121-1D991A53B2A3}"/>
          </ac:spMkLst>
        </pc:spChg>
        <pc:spChg chg="mod">
          <ac:chgData name="Rafael Barbosa" userId="e85c8a03f9c5b7e8" providerId="LiveId" clId="{6B4DAE2E-ABB5-4891-A5F2-B592F7C60FD8}" dt="2023-10-27T17:26:08.204" v="2598"/>
          <ac:spMkLst>
            <pc:docMk/>
            <pc:sldMk cId="2168662144" sldId="263"/>
            <ac:spMk id="48" creationId="{ECDB9711-D4A3-F6C7-4A6D-C5DF49764CA8}"/>
          </ac:spMkLst>
        </pc:spChg>
        <pc:spChg chg="mod">
          <ac:chgData name="Rafael Barbosa" userId="e85c8a03f9c5b7e8" providerId="LiveId" clId="{6B4DAE2E-ABB5-4891-A5F2-B592F7C60FD8}" dt="2023-10-27T17:26:08.204" v="2598"/>
          <ac:spMkLst>
            <pc:docMk/>
            <pc:sldMk cId="2168662144" sldId="263"/>
            <ac:spMk id="50" creationId="{6348568A-A100-44D0-379F-BB4A18AACB34}"/>
          </ac:spMkLst>
        </pc:spChg>
        <pc:spChg chg="mod">
          <ac:chgData name="Rafael Barbosa" userId="e85c8a03f9c5b7e8" providerId="LiveId" clId="{6B4DAE2E-ABB5-4891-A5F2-B592F7C60FD8}" dt="2023-10-27T17:26:08.204" v="2598"/>
          <ac:spMkLst>
            <pc:docMk/>
            <pc:sldMk cId="2168662144" sldId="263"/>
            <ac:spMk id="51" creationId="{96DC6E3A-857A-0BFB-2CB3-0148D332E9B8}"/>
          </ac:spMkLst>
        </pc:spChg>
        <pc:spChg chg="mod">
          <ac:chgData name="Rafael Barbosa" userId="e85c8a03f9c5b7e8" providerId="LiveId" clId="{6B4DAE2E-ABB5-4891-A5F2-B592F7C60FD8}" dt="2023-10-27T17:26:08.204" v="2598"/>
          <ac:spMkLst>
            <pc:docMk/>
            <pc:sldMk cId="2168662144" sldId="263"/>
            <ac:spMk id="53" creationId="{E770A987-0F73-436F-D560-FFF28479C3AC}"/>
          </ac:spMkLst>
        </pc:spChg>
        <pc:spChg chg="mod">
          <ac:chgData name="Rafael Barbosa" userId="e85c8a03f9c5b7e8" providerId="LiveId" clId="{6B4DAE2E-ABB5-4891-A5F2-B592F7C60FD8}" dt="2023-10-27T17:26:08.204" v="2598"/>
          <ac:spMkLst>
            <pc:docMk/>
            <pc:sldMk cId="2168662144" sldId="263"/>
            <ac:spMk id="54" creationId="{94010B47-74C2-27CD-21F0-F3213A5ECC25}"/>
          </ac:spMkLst>
        </pc:spChg>
        <pc:spChg chg="mod">
          <ac:chgData name="Rafael Barbosa" userId="e85c8a03f9c5b7e8" providerId="LiveId" clId="{6B4DAE2E-ABB5-4891-A5F2-B592F7C60FD8}" dt="2023-10-27T17:26:08.204" v="2598"/>
          <ac:spMkLst>
            <pc:docMk/>
            <pc:sldMk cId="2168662144" sldId="263"/>
            <ac:spMk id="56" creationId="{E78D8BE1-28B5-B4BA-F9AE-44CD7D4C0534}"/>
          </ac:spMkLst>
        </pc:spChg>
        <pc:spChg chg="mod">
          <ac:chgData name="Rafael Barbosa" userId="e85c8a03f9c5b7e8" providerId="LiveId" clId="{6B4DAE2E-ABB5-4891-A5F2-B592F7C60FD8}" dt="2023-10-27T17:26:08.204" v="2598"/>
          <ac:spMkLst>
            <pc:docMk/>
            <pc:sldMk cId="2168662144" sldId="263"/>
            <ac:spMk id="57" creationId="{76DC0680-33E9-E94C-5490-CEFB3447DC72}"/>
          </ac:spMkLst>
        </pc:spChg>
        <pc:spChg chg="mod">
          <ac:chgData name="Rafael Barbosa" userId="e85c8a03f9c5b7e8" providerId="LiveId" clId="{6B4DAE2E-ABB5-4891-A5F2-B592F7C60FD8}" dt="2023-10-27T17:26:08.204" v="2598"/>
          <ac:spMkLst>
            <pc:docMk/>
            <pc:sldMk cId="2168662144" sldId="263"/>
            <ac:spMk id="59" creationId="{085B7A15-3030-05F5-C6BC-2314EC076AE5}"/>
          </ac:spMkLst>
        </pc:spChg>
        <pc:spChg chg="mod">
          <ac:chgData name="Rafael Barbosa" userId="e85c8a03f9c5b7e8" providerId="LiveId" clId="{6B4DAE2E-ABB5-4891-A5F2-B592F7C60FD8}" dt="2023-10-27T17:26:08.204" v="2598"/>
          <ac:spMkLst>
            <pc:docMk/>
            <pc:sldMk cId="2168662144" sldId="263"/>
            <ac:spMk id="60" creationId="{FED68228-4929-8534-3F7E-A839128ACAE3}"/>
          </ac:spMkLst>
        </pc:spChg>
        <pc:spChg chg="mod">
          <ac:chgData name="Rafael Barbosa" userId="e85c8a03f9c5b7e8" providerId="LiveId" clId="{6B4DAE2E-ABB5-4891-A5F2-B592F7C60FD8}" dt="2023-10-27T17:26:08.204" v="2598"/>
          <ac:spMkLst>
            <pc:docMk/>
            <pc:sldMk cId="2168662144" sldId="263"/>
            <ac:spMk id="62" creationId="{BABBDEFC-DDAA-A20B-E017-C2EE4D995781}"/>
          </ac:spMkLst>
        </pc:spChg>
        <pc:spChg chg="mod">
          <ac:chgData name="Rafael Barbosa" userId="e85c8a03f9c5b7e8" providerId="LiveId" clId="{6B4DAE2E-ABB5-4891-A5F2-B592F7C60FD8}" dt="2023-10-27T17:26:08.204" v="2598"/>
          <ac:spMkLst>
            <pc:docMk/>
            <pc:sldMk cId="2168662144" sldId="263"/>
            <ac:spMk id="63" creationId="{9537F8BF-922D-E4BB-E19E-DE82490A3CE1}"/>
          </ac:spMkLst>
        </pc:spChg>
        <pc:spChg chg="mod ord">
          <ac:chgData name="Rafael Barbosa" userId="e85c8a03f9c5b7e8" providerId="LiveId" clId="{6B4DAE2E-ABB5-4891-A5F2-B592F7C60FD8}" dt="2023-10-27T17:32:29.328" v="3020" actId="167"/>
          <ac:spMkLst>
            <pc:docMk/>
            <pc:sldMk cId="2168662144" sldId="263"/>
            <ac:spMk id="66" creationId="{5F37EA26-B4B7-8842-5B20-CD0832DCC5C3}"/>
          </ac:spMkLst>
        </pc:spChg>
        <pc:spChg chg="mod ord">
          <ac:chgData name="Rafael Barbosa" userId="e85c8a03f9c5b7e8" providerId="LiveId" clId="{6B4DAE2E-ABB5-4891-A5F2-B592F7C60FD8}" dt="2023-10-27T17:32:10.697" v="3018" actId="167"/>
          <ac:spMkLst>
            <pc:docMk/>
            <pc:sldMk cId="2168662144" sldId="263"/>
            <ac:spMk id="67" creationId="{87FA7F53-E998-8F75-D84F-35BE156ADC27}"/>
          </ac:spMkLst>
        </pc:spChg>
        <pc:spChg chg="mod ord">
          <ac:chgData name="Rafael Barbosa" userId="e85c8a03f9c5b7e8" providerId="LiveId" clId="{6B4DAE2E-ABB5-4891-A5F2-B592F7C60FD8}" dt="2023-10-27T17:32:06" v="3017" actId="167"/>
          <ac:spMkLst>
            <pc:docMk/>
            <pc:sldMk cId="2168662144" sldId="263"/>
            <ac:spMk id="69" creationId="{E6129FF2-8ED3-E6EE-D1B9-A05E5544D8D6}"/>
          </ac:spMkLst>
        </pc:spChg>
        <pc:spChg chg="mod ord">
          <ac:chgData name="Rafael Barbosa" userId="e85c8a03f9c5b7e8" providerId="LiveId" clId="{6B4DAE2E-ABB5-4891-A5F2-B592F7C60FD8}" dt="2023-10-27T17:31:42.215" v="3014" actId="167"/>
          <ac:spMkLst>
            <pc:docMk/>
            <pc:sldMk cId="2168662144" sldId="263"/>
            <ac:spMk id="70" creationId="{50FD9826-2C96-C6FE-3652-C3AA8D76A789}"/>
          </ac:spMkLst>
        </pc:spChg>
        <pc:spChg chg="mod ord">
          <ac:chgData name="Rafael Barbosa" userId="e85c8a03f9c5b7e8" providerId="LiveId" clId="{6B4DAE2E-ABB5-4891-A5F2-B592F7C60FD8}" dt="2023-10-27T17:31:25.911" v="3009" actId="167"/>
          <ac:spMkLst>
            <pc:docMk/>
            <pc:sldMk cId="2168662144" sldId="263"/>
            <ac:spMk id="72" creationId="{2E810F31-19FC-8C50-5583-3F30C99EAB86}"/>
          </ac:spMkLst>
        </pc:spChg>
        <pc:spChg chg="mod ord">
          <ac:chgData name="Rafael Barbosa" userId="e85c8a03f9c5b7e8" providerId="LiveId" clId="{6B4DAE2E-ABB5-4891-A5F2-B592F7C60FD8}" dt="2023-10-27T17:31:18.479" v="3007" actId="167"/>
          <ac:spMkLst>
            <pc:docMk/>
            <pc:sldMk cId="2168662144" sldId="263"/>
            <ac:spMk id="73" creationId="{2D592611-CB05-0C30-46C6-BCE2B8C94247}"/>
          </ac:spMkLst>
        </pc:spChg>
        <pc:spChg chg="mod ord">
          <ac:chgData name="Rafael Barbosa" userId="e85c8a03f9c5b7e8" providerId="LiveId" clId="{6B4DAE2E-ABB5-4891-A5F2-B592F7C60FD8}" dt="2023-10-27T17:31:37.447" v="3013" actId="167"/>
          <ac:spMkLst>
            <pc:docMk/>
            <pc:sldMk cId="2168662144" sldId="263"/>
            <ac:spMk id="75" creationId="{238D9309-967A-D35D-5FE0-182613758469}"/>
          </ac:spMkLst>
        </pc:spChg>
        <pc:spChg chg="mod ord">
          <ac:chgData name="Rafael Barbosa" userId="e85c8a03f9c5b7e8" providerId="LiveId" clId="{6B4DAE2E-ABB5-4891-A5F2-B592F7C60FD8}" dt="2023-10-27T17:31:29.495" v="3010" actId="167"/>
          <ac:spMkLst>
            <pc:docMk/>
            <pc:sldMk cId="2168662144" sldId="263"/>
            <ac:spMk id="76" creationId="{7A68B995-C00A-D50F-8189-7DE705CA85A3}"/>
          </ac:spMkLst>
        </pc:spChg>
        <pc:spChg chg="mod">
          <ac:chgData name="Rafael Barbosa" userId="e85c8a03f9c5b7e8" providerId="LiveId" clId="{6B4DAE2E-ABB5-4891-A5F2-B592F7C60FD8}" dt="2023-10-27T17:29:42.451" v="2960"/>
          <ac:spMkLst>
            <pc:docMk/>
            <pc:sldMk cId="2168662144" sldId="263"/>
            <ac:spMk id="78" creationId="{4B808B31-7171-660D-C94F-0DE47E1E7594}"/>
          </ac:spMkLst>
        </pc:spChg>
        <pc:spChg chg="mod">
          <ac:chgData name="Rafael Barbosa" userId="e85c8a03f9c5b7e8" providerId="LiveId" clId="{6B4DAE2E-ABB5-4891-A5F2-B592F7C60FD8}" dt="2023-10-27T17:29:42.451" v="2960"/>
          <ac:spMkLst>
            <pc:docMk/>
            <pc:sldMk cId="2168662144" sldId="263"/>
            <ac:spMk id="79" creationId="{C07F1E49-2EC0-B8ED-EEB5-B871F21050E9}"/>
          </ac:spMkLst>
        </pc:spChg>
        <pc:spChg chg="add del mod ord topLvl">
          <ac:chgData name="Rafael Barbosa" userId="e85c8a03f9c5b7e8" providerId="LiveId" clId="{6B4DAE2E-ABB5-4891-A5F2-B592F7C60FD8}" dt="2023-10-27T17:31:08.353" v="3006" actId="167"/>
          <ac:spMkLst>
            <pc:docMk/>
            <pc:sldMk cId="2168662144" sldId="263"/>
            <ac:spMk id="83" creationId="{68A81291-CBCB-13E1-9C1F-052A0F48814C}"/>
          </ac:spMkLst>
        </pc:spChg>
        <pc:spChg chg="mod ord topLvl">
          <ac:chgData name="Rafael Barbosa" userId="e85c8a03f9c5b7e8" providerId="LiveId" clId="{6B4DAE2E-ABB5-4891-A5F2-B592F7C60FD8}" dt="2023-10-27T17:31:05.387" v="3004" actId="21"/>
          <ac:spMkLst>
            <pc:docMk/>
            <pc:sldMk cId="2168662144" sldId="263"/>
            <ac:spMk id="84" creationId="{9660A56E-774D-8645-B2A3-62C226815240}"/>
          </ac:spMkLst>
        </pc:spChg>
        <pc:grpChg chg="add del mod">
          <ac:chgData name="Rafael Barbosa" userId="e85c8a03f9c5b7e8" providerId="LiveId" clId="{6B4DAE2E-ABB5-4891-A5F2-B592F7C60FD8}" dt="2023-10-27T17:26:49.839" v="2604" actId="478"/>
          <ac:grpSpMkLst>
            <pc:docMk/>
            <pc:sldMk cId="2168662144" sldId="263"/>
            <ac:grpSpMk id="2" creationId="{F3CA5857-48CA-FEB9-807D-12906C1595D9}"/>
          </ac:grpSpMkLst>
        </pc:grpChg>
        <pc:grpChg chg="add mod">
          <ac:chgData name="Rafael Barbosa" userId="e85c8a03f9c5b7e8" providerId="LiveId" clId="{6B4DAE2E-ABB5-4891-A5F2-B592F7C60FD8}" dt="2023-10-27T17:27:33.181" v="2690" actId="1038"/>
          <ac:grpSpMkLst>
            <pc:docMk/>
            <pc:sldMk cId="2168662144" sldId="263"/>
            <ac:grpSpMk id="6" creationId="{C2E2D31B-D755-5B6F-2FFF-109653A4FF1A}"/>
          </ac:grpSpMkLst>
        </pc:grpChg>
        <pc:grpChg chg="add mod">
          <ac:chgData name="Rafael Barbosa" userId="e85c8a03f9c5b7e8" providerId="LiveId" clId="{6B4DAE2E-ABB5-4891-A5F2-B592F7C60FD8}" dt="2023-10-27T17:27:33.181" v="2690" actId="1038"/>
          <ac:grpSpMkLst>
            <pc:docMk/>
            <pc:sldMk cId="2168662144" sldId="263"/>
            <ac:grpSpMk id="10" creationId="{1F0B8B9B-421D-4E10-5804-7C9D3DA7C1FA}"/>
          </ac:grpSpMkLst>
        </pc:grpChg>
        <pc:grpChg chg="add mod">
          <ac:chgData name="Rafael Barbosa" userId="e85c8a03f9c5b7e8" providerId="LiveId" clId="{6B4DAE2E-ABB5-4891-A5F2-B592F7C60FD8}" dt="2023-10-27T17:27:33.181" v="2690" actId="1038"/>
          <ac:grpSpMkLst>
            <pc:docMk/>
            <pc:sldMk cId="2168662144" sldId="263"/>
            <ac:grpSpMk id="13" creationId="{AB8D7D0F-FDB6-B735-C07E-50E389C71A44}"/>
          </ac:grpSpMkLst>
        </pc:grpChg>
        <pc:grpChg chg="add mod">
          <ac:chgData name="Rafael Barbosa" userId="e85c8a03f9c5b7e8" providerId="LiveId" clId="{6B4DAE2E-ABB5-4891-A5F2-B592F7C60FD8}" dt="2023-10-27T17:27:33.181" v="2690" actId="1038"/>
          <ac:grpSpMkLst>
            <pc:docMk/>
            <pc:sldMk cId="2168662144" sldId="263"/>
            <ac:grpSpMk id="16" creationId="{11A8AA0C-3774-F50E-23C9-A546B4046F42}"/>
          </ac:grpSpMkLst>
        </pc:grpChg>
        <pc:grpChg chg="add mod">
          <ac:chgData name="Rafael Barbosa" userId="e85c8a03f9c5b7e8" providerId="LiveId" clId="{6B4DAE2E-ABB5-4891-A5F2-B592F7C60FD8}" dt="2023-10-27T17:27:33.181" v="2690" actId="1038"/>
          <ac:grpSpMkLst>
            <pc:docMk/>
            <pc:sldMk cId="2168662144" sldId="263"/>
            <ac:grpSpMk id="19" creationId="{30EB92E6-2BCC-8368-6861-DD81E5600007}"/>
          </ac:grpSpMkLst>
        </pc:grpChg>
        <pc:grpChg chg="add mod">
          <ac:chgData name="Rafael Barbosa" userId="e85c8a03f9c5b7e8" providerId="LiveId" clId="{6B4DAE2E-ABB5-4891-A5F2-B592F7C60FD8}" dt="2023-10-27T17:27:33.181" v="2690" actId="1038"/>
          <ac:grpSpMkLst>
            <pc:docMk/>
            <pc:sldMk cId="2168662144" sldId="263"/>
            <ac:grpSpMk id="22" creationId="{84594EA4-DFB7-41A9-806F-6A95AE4C83CC}"/>
          </ac:grpSpMkLst>
        </pc:grpChg>
        <pc:grpChg chg="add mod">
          <ac:chgData name="Rafael Barbosa" userId="e85c8a03f9c5b7e8" providerId="LiveId" clId="{6B4DAE2E-ABB5-4891-A5F2-B592F7C60FD8}" dt="2023-10-27T17:27:33.181" v="2690" actId="1038"/>
          <ac:grpSpMkLst>
            <pc:docMk/>
            <pc:sldMk cId="2168662144" sldId="263"/>
            <ac:grpSpMk id="25" creationId="{69061FA2-A328-18E4-B321-49D0A37C1B99}"/>
          </ac:grpSpMkLst>
        </pc:grpChg>
        <pc:grpChg chg="add mod">
          <ac:chgData name="Rafael Barbosa" userId="e85c8a03f9c5b7e8" providerId="LiveId" clId="{6B4DAE2E-ABB5-4891-A5F2-B592F7C60FD8}" dt="2023-10-27T17:27:33.181" v="2690" actId="1038"/>
          <ac:grpSpMkLst>
            <pc:docMk/>
            <pc:sldMk cId="2168662144" sldId="263"/>
            <ac:grpSpMk id="28" creationId="{8DEF9A1F-DF74-4941-965F-A85CC44CE89E}"/>
          </ac:grpSpMkLst>
        </pc:grpChg>
        <pc:grpChg chg="add mod">
          <ac:chgData name="Rafael Barbosa" userId="e85c8a03f9c5b7e8" providerId="LiveId" clId="{6B4DAE2E-ABB5-4891-A5F2-B592F7C60FD8}" dt="2023-10-27T17:27:33.181" v="2690" actId="1038"/>
          <ac:grpSpMkLst>
            <pc:docMk/>
            <pc:sldMk cId="2168662144" sldId="263"/>
            <ac:grpSpMk id="31" creationId="{8B8BE210-965D-39B4-85A6-B70744F9DB10}"/>
          </ac:grpSpMkLst>
        </pc:grpChg>
        <pc:grpChg chg="add mod">
          <ac:chgData name="Rafael Barbosa" userId="e85c8a03f9c5b7e8" providerId="LiveId" clId="{6B4DAE2E-ABB5-4891-A5F2-B592F7C60FD8}" dt="2023-10-27T17:27:33.181" v="2690" actId="1038"/>
          <ac:grpSpMkLst>
            <pc:docMk/>
            <pc:sldMk cId="2168662144" sldId="263"/>
            <ac:grpSpMk id="34" creationId="{04824A02-28A4-DD0C-37CC-52C484815FE0}"/>
          </ac:grpSpMkLst>
        </pc:grpChg>
        <pc:grpChg chg="add mod">
          <ac:chgData name="Rafael Barbosa" userId="e85c8a03f9c5b7e8" providerId="LiveId" clId="{6B4DAE2E-ABB5-4891-A5F2-B592F7C60FD8}" dt="2023-10-27T17:27:33.181" v="2690" actId="1038"/>
          <ac:grpSpMkLst>
            <pc:docMk/>
            <pc:sldMk cId="2168662144" sldId="263"/>
            <ac:grpSpMk id="37" creationId="{611CFA36-259E-236D-D7D2-CF91A83D1EDC}"/>
          </ac:grpSpMkLst>
        </pc:grpChg>
        <pc:grpChg chg="add del mod">
          <ac:chgData name="Rafael Barbosa" userId="e85c8a03f9c5b7e8" providerId="LiveId" clId="{6B4DAE2E-ABB5-4891-A5F2-B592F7C60FD8}" dt="2023-10-27T17:27:06.854" v="2611" actId="478"/>
          <ac:grpSpMkLst>
            <pc:docMk/>
            <pc:sldMk cId="2168662144" sldId="263"/>
            <ac:grpSpMk id="40" creationId="{2C615145-E508-F8C8-6D99-BB8F5E9C1306}"/>
          </ac:grpSpMkLst>
        </pc:grpChg>
        <pc:grpChg chg="add del mod">
          <ac:chgData name="Rafael Barbosa" userId="e85c8a03f9c5b7e8" providerId="LiveId" clId="{6B4DAE2E-ABB5-4891-A5F2-B592F7C60FD8}" dt="2023-10-27T17:27:05.496" v="2610" actId="478"/>
          <ac:grpSpMkLst>
            <pc:docMk/>
            <pc:sldMk cId="2168662144" sldId="263"/>
            <ac:grpSpMk id="43" creationId="{CBF4D594-A766-E262-FA85-9406966080B4}"/>
          </ac:grpSpMkLst>
        </pc:grpChg>
        <pc:grpChg chg="add del mod">
          <ac:chgData name="Rafael Barbosa" userId="e85c8a03f9c5b7e8" providerId="LiveId" clId="{6B4DAE2E-ABB5-4891-A5F2-B592F7C60FD8}" dt="2023-10-27T17:27:03.942" v="2609" actId="478"/>
          <ac:grpSpMkLst>
            <pc:docMk/>
            <pc:sldMk cId="2168662144" sldId="263"/>
            <ac:grpSpMk id="46" creationId="{C55BEE35-2F40-A3F0-EEB5-A0B332E63ADF}"/>
          </ac:grpSpMkLst>
        </pc:grpChg>
        <pc:grpChg chg="add del mod">
          <ac:chgData name="Rafael Barbosa" userId="e85c8a03f9c5b7e8" providerId="LiveId" clId="{6B4DAE2E-ABB5-4891-A5F2-B592F7C60FD8}" dt="2023-10-27T17:27:02.823" v="2608" actId="478"/>
          <ac:grpSpMkLst>
            <pc:docMk/>
            <pc:sldMk cId="2168662144" sldId="263"/>
            <ac:grpSpMk id="49" creationId="{7DBA6914-E356-7BBD-62EA-6A8BB1999118}"/>
          </ac:grpSpMkLst>
        </pc:grpChg>
        <pc:grpChg chg="add del mod">
          <ac:chgData name="Rafael Barbosa" userId="e85c8a03f9c5b7e8" providerId="LiveId" clId="{6B4DAE2E-ABB5-4891-A5F2-B592F7C60FD8}" dt="2023-10-27T17:27:01.455" v="2607" actId="478"/>
          <ac:grpSpMkLst>
            <pc:docMk/>
            <pc:sldMk cId="2168662144" sldId="263"/>
            <ac:grpSpMk id="52" creationId="{4C7E93EF-0077-8D51-00A8-EA9500F6D3B0}"/>
          </ac:grpSpMkLst>
        </pc:grpChg>
        <pc:grpChg chg="add del mod">
          <ac:chgData name="Rafael Barbosa" userId="e85c8a03f9c5b7e8" providerId="LiveId" clId="{6B4DAE2E-ABB5-4891-A5F2-B592F7C60FD8}" dt="2023-10-27T17:27:00.118" v="2606" actId="478"/>
          <ac:grpSpMkLst>
            <pc:docMk/>
            <pc:sldMk cId="2168662144" sldId="263"/>
            <ac:grpSpMk id="55" creationId="{88CD4BD2-F26B-7C4D-189A-553FA6511081}"/>
          </ac:grpSpMkLst>
        </pc:grpChg>
        <pc:grpChg chg="add del mod">
          <ac:chgData name="Rafael Barbosa" userId="e85c8a03f9c5b7e8" providerId="LiveId" clId="{6B4DAE2E-ABB5-4891-A5F2-B592F7C60FD8}" dt="2023-10-27T17:26:51.134" v="2605" actId="478"/>
          <ac:grpSpMkLst>
            <pc:docMk/>
            <pc:sldMk cId="2168662144" sldId="263"/>
            <ac:grpSpMk id="58" creationId="{508025C4-51A1-21BD-8509-7C65FE90AA71}"/>
          </ac:grpSpMkLst>
        </pc:grpChg>
        <pc:grpChg chg="add mod">
          <ac:chgData name="Rafael Barbosa" userId="e85c8a03f9c5b7e8" providerId="LiveId" clId="{6B4DAE2E-ABB5-4891-A5F2-B592F7C60FD8}" dt="2023-10-27T17:29:34.815" v="2959" actId="1037"/>
          <ac:grpSpMkLst>
            <pc:docMk/>
            <pc:sldMk cId="2168662144" sldId="263"/>
            <ac:grpSpMk id="61" creationId="{C7FF75C9-B97A-91DF-FE63-8AA0DF2D38DA}"/>
          </ac:grpSpMkLst>
        </pc:grpChg>
        <pc:grpChg chg="add mod">
          <ac:chgData name="Rafael Barbosa" userId="e85c8a03f9c5b7e8" providerId="LiveId" clId="{6B4DAE2E-ABB5-4891-A5F2-B592F7C60FD8}" dt="2023-10-27T17:27:49.784" v="2738" actId="1037"/>
          <ac:grpSpMkLst>
            <pc:docMk/>
            <pc:sldMk cId="2168662144" sldId="263"/>
            <ac:grpSpMk id="65" creationId="{6DEAC078-14D9-A60B-510A-3BB3B4493F9C}"/>
          </ac:grpSpMkLst>
        </pc:grpChg>
        <pc:grpChg chg="add mod">
          <ac:chgData name="Rafael Barbosa" userId="e85c8a03f9c5b7e8" providerId="LiveId" clId="{6B4DAE2E-ABB5-4891-A5F2-B592F7C60FD8}" dt="2023-10-27T17:27:49.784" v="2738" actId="1037"/>
          <ac:grpSpMkLst>
            <pc:docMk/>
            <pc:sldMk cId="2168662144" sldId="263"/>
            <ac:grpSpMk id="68" creationId="{A7CFED11-C676-FA89-DFC1-E368910B4663}"/>
          </ac:grpSpMkLst>
        </pc:grpChg>
        <pc:grpChg chg="add mod">
          <ac:chgData name="Rafael Barbosa" userId="e85c8a03f9c5b7e8" providerId="LiveId" clId="{6B4DAE2E-ABB5-4891-A5F2-B592F7C60FD8}" dt="2023-10-27T17:28:00.206" v="2740" actId="1038"/>
          <ac:grpSpMkLst>
            <pc:docMk/>
            <pc:sldMk cId="2168662144" sldId="263"/>
            <ac:grpSpMk id="71" creationId="{8108C55A-684C-2C8D-FC10-9FDDCD2656C2}"/>
          </ac:grpSpMkLst>
        </pc:grpChg>
        <pc:grpChg chg="add mod">
          <ac:chgData name="Rafael Barbosa" userId="e85c8a03f9c5b7e8" providerId="LiveId" clId="{6B4DAE2E-ABB5-4891-A5F2-B592F7C60FD8}" dt="2023-10-27T17:27:49.784" v="2738" actId="1037"/>
          <ac:grpSpMkLst>
            <pc:docMk/>
            <pc:sldMk cId="2168662144" sldId="263"/>
            <ac:grpSpMk id="74" creationId="{FD33B262-6854-A2A7-99A8-122C5C96101F}"/>
          </ac:grpSpMkLst>
        </pc:grpChg>
        <pc:grpChg chg="add mod">
          <ac:chgData name="Rafael Barbosa" userId="e85c8a03f9c5b7e8" providerId="LiveId" clId="{6B4DAE2E-ABB5-4891-A5F2-B592F7C60FD8}" dt="2023-10-27T17:30:05.671" v="2976" actId="1036"/>
          <ac:grpSpMkLst>
            <pc:docMk/>
            <pc:sldMk cId="2168662144" sldId="263"/>
            <ac:grpSpMk id="77" creationId="{83A1623E-0966-9C2E-763C-816AD6F0EDBF}"/>
          </ac:grpSpMkLst>
        </pc:grpChg>
        <pc:grpChg chg="add del mod">
          <ac:chgData name="Rafael Barbosa" userId="e85c8a03f9c5b7e8" providerId="LiveId" clId="{6B4DAE2E-ABB5-4891-A5F2-B592F7C60FD8}" dt="2023-10-27T17:31:05.387" v="3004" actId="21"/>
          <ac:grpSpMkLst>
            <pc:docMk/>
            <pc:sldMk cId="2168662144" sldId="263"/>
            <ac:grpSpMk id="82" creationId="{BFEC2609-7696-9D29-49D5-EA632E47010E}"/>
          </ac:grpSpMkLst>
        </pc:grpChg>
        <pc:picChg chg="add del mod">
          <ac:chgData name="Rafael Barbosa" userId="e85c8a03f9c5b7e8" providerId="LiveId" clId="{6B4DAE2E-ABB5-4891-A5F2-B592F7C60FD8}" dt="2023-10-30T17:40:32.056" v="7941" actId="478"/>
          <ac:picMkLst>
            <pc:docMk/>
            <pc:sldMk cId="2168662144" sldId="263"/>
            <ac:picMk id="2" creationId="{D0C8F401-D3D4-FE64-661D-0426BA76E87F}"/>
          </ac:picMkLst>
        </pc:picChg>
        <pc:picChg chg="add del mod">
          <ac:chgData name="Rafael Barbosa" userId="e85c8a03f9c5b7e8" providerId="LiveId" clId="{6B4DAE2E-ABB5-4891-A5F2-B592F7C60FD8}" dt="2023-10-30T17:40:32.832" v="7942" actId="478"/>
          <ac:picMkLst>
            <pc:docMk/>
            <pc:sldMk cId="2168662144" sldId="263"/>
            <ac:picMk id="3" creationId="{9C28F2AD-E587-CEB2-1DD3-CD6B4EE2E396}"/>
          </ac:picMkLst>
        </pc:picChg>
        <pc:picChg chg="add mod">
          <ac:chgData name="Rafael Barbosa" userId="e85c8a03f9c5b7e8" providerId="LiveId" clId="{6B4DAE2E-ABB5-4891-A5F2-B592F7C60FD8}" dt="2023-10-30T17:44:06" v="8031"/>
          <ac:picMkLst>
            <pc:docMk/>
            <pc:sldMk cId="2168662144" sldId="263"/>
            <ac:picMk id="9" creationId="{49ABFBC7-EB61-F4E5-8AD7-CB87BE96802B}"/>
          </ac:picMkLst>
        </pc:picChg>
        <pc:picChg chg="del mod">
          <ac:chgData name="Rafael Barbosa" userId="e85c8a03f9c5b7e8" providerId="LiveId" clId="{6B4DAE2E-ABB5-4891-A5F2-B592F7C60FD8}" dt="2023-10-27T17:32:34.727" v="3022" actId="478"/>
          <ac:picMkLst>
            <pc:docMk/>
            <pc:sldMk cId="2168662144" sldId="263"/>
            <ac:picMk id="9" creationId="{7F603585-CA2A-F79B-3B2B-F209F5FF59BF}"/>
          </ac:picMkLst>
        </pc:picChg>
        <pc:cxnChg chg="add del mod">
          <ac:chgData name="Rafael Barbosa" userId="e85c8a03f9c5b7e8" providerId="LiveId" clId="{6B4DAE2E-ABB5-4891-A5F2-B592F7C60FD8}" dt="2023-10-27T17:49:02.470" v="3868" actId="478"/>
          <ac:cxnSpMkLst>
            <pc:docMk/>
            <pc:sldMk cId="2168662144" sldId="263"/>
            <ac:cxnSpMk id="64" creationId="{91271DA6-7C8C-87EA-5996-F72475F66A77}"/>
          </ac:cxnSpMkLst>
        </pc:cxnChg>
        <pc:cxnChg chg="add del mod">
          <ac:chgData name="Rafael Barbosa" userId="e85c8a03f9c5b7e8" providerId="LiveId" clId="{6B4DAE2E-ABB5-4891-A5F2-B592F7C60FD8}" dt="2023-10-27T17:32:33.824" v="3021" actId="478"/>
          <ac:cxnSpMkLst>
            <pc:docMk/>
            <pc:sldMk cId="2168662144" sldId="263"/>
            <ac:cxnSpMk id="81" creationId="{515568A6-4041-2DA5-4D1F-14118C3CDC31}"/>
          </ac:cxnSpMkLst>
        </pc:cxnChg>
      </pc:sldChg>
      <pc:sldChg chg="addSp delSp modSp mod">
        <pc:chgData name="Rafael Barbosa" userId="e85c8a03f9c5b7e8" providerId="LiveId" clId="{6B4DAE2E-ABB5-4891-A5F2-B592F7C60FD8}" dt="2023-10-30T17:44:09.849" v="8035"/>
        <pc:sldMkLst>
          <pc:docMk/>
          <pc:sldMk cId="440880649" sldId="264"/>
        </pc:sldMkLst>
        <pc:spChg chg="mod">
          <ac:chgData name="Rafael Barbosa" userId="e85c8a03f9c5b7e8" providerId="LiveId" clId="{6B4DAE2E-ABB5-4891-A5F2-B592F7C60FD8}" dt="2023-10-30T16:36:38.373" v="4877"/>
          <ac:spMkLst>
            <pc:docMk/>
            <pc:sldMk cId="440880649" sldId="264"/>
            <ac:spMk id="4" creationId="{7F9D1F06-2EA0-4C16-7424-D8A3EC104E2B}"/>
          </ac:spMkLst>
        </pc:spChg>
        <pc:spChg chg="mod">
          <ac:chgData name="Rafael Barbosa" userId="e85c8a03f9c5b7e8" providerId="LiveId" clId="{6B4DAE2E-ABB5-4891-A5F2-B592F7C60FD8}" dt="2023-10-30T16:36:38.373" v="4877"/>
          <ac:spMkLst>
            <pc:docMk/>
            <pc:sldMk cId="440880649" sldId="264"/>
            <ac:spMk id="5" creationId="{E81C1F7E-8751-3D84-DC5A-A34A4F0011CB}"/>
          </ac:spMkLst>
        </pc:spChg>
        <pc:spChg chg="mod">
          <ac:chgData name="Rafael Barbosa" userId="e85c8a03f9c5b7e8" providerId="LiveId" clId="{6B4DAE2E-ABB5-4891-A5F2-B592F7C60FD8}" dt="2023-10-30T16:36:38.373" v="4877"/>
          <ac:spMkLst>
            <pc:docMk/>
            <pc:sldMk cId="440880649" sldId="264"/>
            <ac:spMk id="7" creationId="{E5EDF543-9981-1545-A12F-118A5D09201A}"/>
          </ac:spMkLst>
        </pc:spChg>
        <pc:spChg chg="mod">
          <ac:chgData name="Rafael Barbosa" userId="e85c8a03f9c5b7e8" providerId="LiveId" clId="{6B4DAE2E-ABB5-4891-A5F2-B592F7C60FD8}" dt="2023-10-30T16:36:38.373" v="4877"/>
          <ac:spMkLst>
            <pc:docMk/>
            <pc:sldMk cId="440880649" sldId="264"/>
            <ac:spMk id="9" creationId="{DFC728DF-73C8-C73A-5D5F-8561799D8459}"/>
          </ac:spMkLst>
        </pc:spChg>
        <pc:spChg chg="mod">
          <ac:chgData name="Rafael Barbosa" userId="e85c8a03f9c5b7e8" providerId="LiveId" clId="{6B4DAE2E-ABB5-4891-A5F2-B592F7C60FD8}" dt="2023-10-30T16:36:38.373" v="4877"/>
          <ac:spMkLst>
            <pc:docMk/>
            <pc:sldMk cId="440880649" sldId="264"/>
            <ac:spMk id="11" creationId="{F4A0C2C0-3D41-4680-082B-6B62214FE4C8}"/>
          </ac:spMkLst>
        </pc:spChg>
        <pc:spChg chg="mod">
          <ac:chgData name="Rafael Barbosa" userId="e85c8a03f9c5b7e8" providerId="LiveId" clId="{6B4DAE2E-ABB5-4891-A5F2-B592F7C60FD8}" dt="2023-10-30T16:36:38.373" v="4877"/>
          <ac:spMkLst>
            <pc:docMk/>
            <pc:sldMk cId="440880649" sldId="264"/>
            <ac:spMk id="12" creationId="{8FE4A77F-8B71-483E-B3F8-427A07618018}"/>
          </ac:spMkLst>
        </pc:spChg>
        <pc:spChg chg="mod">
          <ac:chgData name="Rafael Barbosa" userId="e85c8a03f9c5b7e8" providerId="LiveId" clId="{6B4DAE2E-ABB5-4891-A5F2-B592F7C60FD8}" dt="2023-10-30T16:36:38.373" v="4877"/>
          <ac:spMkLst>
            <pc:docMk/>
            <pc:sldMk cId="440880649" sldId="264"/>
            <ac:spMk id="14" creationId="{CDFFC6F0-3A56-A725-F115-4EE5852F4942}"/>
          </ac:spMkLst>
        </pc:spChg>
        <pc:spChg chg="mod">
          <ac:chgData name="Rafael Barbosa" userId="e85c8a03f9c5b7e8" providerId="LiveId" clId="{6B4DAE2E-ABB5-4891-A5F2-B592F7C60FD8}" dt="2023-10-30T16:36:38.373" v="4877"/>
          <ac:spMkLst>
            <pc:docMk/>
            <pc:sldMk cId="440880649" sldId="264"/>
            <ac:spMk id="15" creationId="{9900DA7B-8B3D-6DA1-96CA-D34154D48B72}"/>
          </ac:spMkLst>
        </pc:spChg>
        <pc:spChg chg="add mod">
          <ac:chgData name="Rafael Barbosa" userId="e85c8a03f9c5b7e8" providerId="LiveId" clId="{6B4DAE2E-ABB5-4891-A5F2-B592F7C60FD8}" dt="2023-10-30T16:37:16.535" v="4881" actId="207"/>
          <ac:spMkLst>
            <pc:docMk/>
            <pc:sldMk cId="440880649" sldId="264"/>
            <ac:spMk id="16" creationId="{D28347F3-67D9-9821-434D-45F7D02003E4}"/>
          </ac:spMkLst>
        </pc:spChg>
        <pc:spChg chg="mod">
          <ac:chgData name="Rafael Barbosa" userId="e85c8a03f9c5b7e8" providerId="LiveId" clId="{6B4DAE2E-ABB5-4891-A5F2-B592F7C60FD8}" dt="2023-10-30T16:36:38.373" v="4877"/>
          <ac:spMkLst>
            <pc:docMk/>
            <pc:sldMk cId="440880649" sldId="264"/>
            <ac:spMk id="18" creationId="{FD9DDB51-BEE1-E1B0-A066-7640ABFF529A}"/>
          </ac:spMkLst>
        </pc:spChg>
        <pc:spChg chg="mod">
          <ac:chgData name="Rafael Barbosa" userId="e85c8a03f9c5b7e8" providerId="LiveId" clId="{6B4DAE2E-ABB5-4891-A5F2-B592F7C60FD8}" dt="2023-10-30T16:39:02.542" v="4922" actId="20577"/>
          <ac:spMkLst>
            <pc:docMk/>
            <pc:sldMk cId="440880649" sldId="264"/>
            <ac:spMk id="19" creationId="{5F6E4909-B4AC-4245-2810-628839E8EE79}"/>
          </ac:spMkLst>
        </pc:spChg>
        <pc:spChg chg="mod">
          <ac:chgData name="Rafael Barbosa" userId="e85c8a03f9c5b7e8" providerId="LiveId" clId="{6B4DAE2E-ABB5-4891-A5F2-B592F7C60FD8}" dt="2023-10-30T16:36:38.373" v="4877"/>
          <ac:spMkLst>
            <pc:docMk/>
            <pc:sldMk cId="440880649" sldId="264"/>
            <ac:spMk id="21" creationId="{718F3883-2EDF-9F6C-255C-48694D5F42D2}"/>
          </ac:spMkLst>
        </pc:spChg>
        <pc:spChg chg="mod">
          <ac:chgData name="Rafael Barbosa" userId="e85c8a03f9c5b7e8" providerId="LiveId" clId="{6B4DAE2E-ABB5-4891-A5F2-B592F7C60FD8}" dt="2023-10-30T16:39:11.222" v="4939" actId="20577"/>
          <ac:spMkLst>
            <pc:docMk/>
            <pc:sldMk cId="440880649" sldId="264"/>
            <ac:spMk id="22" creationId="{053A82B6-8390-94E9-65FE-803455C538CC}"/>
          </ac:spMkLst>
        </pc:spChg>
        <pc:spChg chg="mod">
          <ac:chgData name="Rafael Barbosa" userId="e85c8a03f9c5b7e8" providerId="LiveId" clId="{6B4DAE2E-ABB5-4891-A5F2-B592F7C60FD8}" dt="2023-10-30T16:36:38.373" v="4877"/>
          <ac:spMkLst>
            <pc:docMk/>
            <pc:sldMk cId="440880649" sldId="264"/>
            <ac:spMk id="24" creationId="{F1D7FDF6-96C9-29DE-478D-554C7857AAF9}"/>
          </ac:spMkLst>
        </pc:spChg>
        <pc:spChg chg="mod">
          <ac:chgData name="Rafael Barbosa" userId="e85c8a03f9c5b7e8" providerId="LiveId" clId="{6B4DAE2E-ABB5-4891-A5F2-B592F7C60FD8}" dt="2023-10-30T16:39:17.444" v="4944" actId="20577"/>
          <ac:spMkLst>
            <pc:docMk/>
            <pc:sldMk cId="440880649" sldId="264"/>
            <ac:spMk id="25" creationId="{39DD2F98-F810-52CA-3416-B532726AD492}"/>
          </ac:spMkLst>
        </pc:spChg>
        <pc:spChg chg="mod">
          <ac:chgData name="Rafael Barbosa" userId="e85c8a03f9c5b7e8" providerId="LiveId" clId="{6B4DAE2E-ABB5-4891-A5F2-B592F7C60FD8}" dt="2023-10-30T16:36:38.373" v="4877"/>
          <ac:spMkLst>
            <pc:docMk/>
            <pc:sldMk cId="440880649" sldId="264"/>
            <ac:spMk id="27" creationId="{E1C06697-37FD-B58E-B5D4-1531C1058DEB}"/>
          </ac:spMkLst>
        </pc:spChg>
        <pc:spChg chg="mod">
          <ac:chgData name="Rafael Barbosa" userId="e85c8a03f9c5b7e8" providerId="LiveId" clId="{6B4DAE2E-ABB5-4891-A5F2-B592F7C60FD8}" dt="2023-10-30T16:39:24.534" v="4970" actId="20577"/>
          <ac:spMkLst>
            <pc:docMk/>
            <pc:sldMk cId="440880649" sldId="264"/>
            <ac:spMk id="28" creationId="{877EC253-132C-98D5-1BE1-7D6F860D8DCF}"/>
          </ac:spMkLst>
        </pc:spChg>
        <pc:spChg chg="mod">
          <ac:chgData name="Rafael Barbosa" userId="e85c8a03f9c5b7e8" providerId="LiveId" clId="{6B4DAE2E-ABB5-4891-A5F2-B592F7C60FD8}" dt="2023-10-30T16:36:38.373" v="4877"/>
          <ac:spMkLst>
            <pc:docMk/>
            <pc:sldMk cId="440880649" sldId="264"/>
            <ac:spMk id="30" creationId="{1D563C36-3156-EE3B-9EE3-AA37AF4E3144}"/>
          </ac:spMkLst>
        </pc:spChg>
        <pc:spChg chg="mod">
          <ac:chgData name="Rafael Barbosa" userId="e85c8a03f9c5b7e8" providerId="LiveId" clId="{6B4DAE2E-ABB5-4891-A5F2-B592F7C60FD8}" dt="2023-10-30T16:39:34.900" v="4994" actId="20577"/>
          <ac:spMkLst>
            <pc:docMk/>
            <pc:sldMk cId="440880649" sldId="264"/>
            <ac:spMk id="31" creationId="{47081E00-FC82-FC87-BC92-BAA10D682F6A}"/>
          </ac:spMkLst>
        </pc:spChg>
        <pc:spChg chg="mod">
          <ac:chgData name="Rafael Barbosa" userId="e85c8a03f9c5b7e8" providerId="LiveId" clId="{6B4DAE2E-ABB5-4891-A5F2-B592F7C60FD8}" dt="2023-10-30T16:36:38.373" v="4877"/>
          <ac:spMkLst>
            <pc:docMk/>
            <pc:sldMk cId="440880649" sldId="264"/>
            <ac:spMk id="33" creationId="{8AA3F83A-011B-9A7D-A676-E23C72580057}"/>
          </ac:spMkLst>
        </pc:spChg>
        <pc:spChg chg="mod">
          <ac:chgData name="Rafael Barbosa" userId="e85c8a03f9c5b7e8" providerId="LiveId" clId="{6B4DAE2E-ABB5-4891-A5F2-B592F7C60FD8}" dt="2023-10-30T16:39:38.822" v="5003" actId="20577"/>
          <ac:spMkLst>
            <pc:docMk/>
            <pc:sldMk cId="440880649" sldId="264"/>
            <ac:spMk id="34" creationId="{7ED82FF1-E60B-4311-59E0-EE6B98F99217}"/>
          </ac:spMkLst>
        </pc:spChg>
        <pc:spChg chg="mod">
          <ac:chgData name="Rafael Barbosa" userId="e85c8a03f9c5b7e8" providerId="LiveId" clId="{6B4DAE2E-ABB5-4891-A5F2-B592F7C60FD8}" dt="2023-10-30T16:36:38.373" v="4877"/>
          <ac:spMkLst>
            <pc:docMk/>
            <pc:sldMk cId="440880649" sldId="264"/>
            <ac:spMk id="36" creationId="{E5AF35F3-947F-B151-B792-4CB2F1691CE9}"/>
          </ac:spMkLst>
        </pc:spChg>
        <pc:spChg chg="mod">
          <ac:chgData name="Rafael Barbosa" userId="e85c8a03f9c5b7e8" providerId="LiveId" clId="{6B4DAE2E-ABB5-4891-A5F2-B592F7C60FD8}" dt="2023-10-30T16:39:45.864" v="5022" actId="20577"/>
          <ac:spMkLst>
            <pc:docMk/>
            <pc:sldMk cId="440880649" sldId="264"/>
            <ac:spMk id="37" creationId="{711EEB78-B273-2872-1DD4-124FE0C95D97}"/>
          </ac:spMkLst>
        </pc:spChg>
        <pc:spChg chg="mod">
          <ac:chgData name="Rafael Barbosa" userId="e85c8a03f9c5b7e8" providerId="LiveId" clId="{6B4DAE2E-ABB5-4891-A5F2-B592F7C60FD8}" dt="2023-10-30T16:36:38.373" v="4877"/>
          <ac:spMkLst>
            <pc:docMk/>
            <pc:sldMk cId="440880649" sldId="264"/>
            <ac:spMk id="39" creationId="{D23606EA-852F-FEF6-C1E0-6E49FE867F1E}"/>
          </ac:spMkLst>
        </pc:spChg>
        <pc:spChg chg="mod">
          <ac:chgData name="Rafael Barbosa" userId="e85c8a03f9c5b7e8" providerId="LiveId" clId="{6B4DAE2E-ABB5-4891-A5F2-B592F7C60FD8}" dt="2023-10-30T16:39:50.596" v="5035" actId="20577"/>
          <ac:spMkLst>
            <pc:docMk/>
            <pc:sldMk cId="440880649" sldId="264"/>
            <ac:spMk id="40" creationId="{ED97037D-CDE1-F80E-849B-B773F1ECD137}"/>
          </ac:spMkLst>
        </pc:spChg>
        <pc:spChg chg="mod">
          <ac:chgData name="Rafael Barbosa" userId="e85c8a03f9c5b7e8" providerId="LiveId" clId="{6B4DAE2E-ABB5-4891-A5F2-B592F7C60FD8}" dt="2023-10-30T16:36:38.373" v="4877"/>
          <ac:spMkLst>
            <pc:docMk/>
            <pc:sldMk cId="440880649" sldId="264"/>
            <ac:spMk id="42" creationId="{55D44A00-E2CC-2E38-C8CC-5E5D5391268C}"/>
          </ac:spMkLst>
        </pc:spChg>
        <pc:spChg chg="mod">
          <ac:chgData name="Rafael Barbosa" userId="e85c8a03f9c5b7e8" providerId="LiveId" clId="{6B4DAE2E-ABB5-4891-A5F2-B592F7C60FD8}" dt="2023-10-30T16:39:54.708" v="5047" actId="20577"/>
          <ac:spMkLst>
            <pc:docMk/>
            <pc:sldMk cId="440880649" sldId="264"/>
            <ac:spMk id="43" creationId="{33ABB0B6-5EEA-F297-D71D-FAA5F9ABA57F}"/>
          </ac:spMkLst>
        </pc:spChg>
        <pc:spChg chg="mod">
          <ac:chgData name="Rafael Barbosa" userId="e85c8a03f9c5b7e8" providerId="LiveId" clId="{6B4DAE2E-ABB5-4891-A5F2-B592F7C60FD8}" dt="2023-10-30T16:36:38.373" v="4877"/>
          <ac:spMkLst>
            <pc:docMk/>
            <pc:sldMk cId="440880649" sldId="264"/>
            <ac:spMk id="45" creationId="{8E5E3140-CCFB-B541-27F9-079E1BF66584}"/>
          </ac:spMkLst>
        </pc:spChg>
        <pc:spChg chg="mod">
          <ac:chgData name="Rafael Barbosa" userId="e85c8a03f9c5b7e8" providerId="LiveId" clId="{6B4DAE2E-ABB5-4891-A5F2-B592F7C60FD8}" dt="2023-10-30T16:39:58.758" v="5054" actId="20577"/>
          <ac:spMkLst>
            <pc:docMk/>
            <pc:sldMk cId="440880649" sldId="264"/>
            <ac:spMk id="46" creationId="{872541CB-75C2-DFF0-B30E-69A2764EEA4D}"/>
          </ac:spMkLst>
        </pc:spChg>
        <pc:spChg chg="mod">
          <ac:chgData name="Rafael Barbosa" userId="e85c8a03f9c5b7e8" providerId="LiveId" clId="{6B4DAE2E-ABB5-4891-A5F2-B592F7C60FD8}" dt="2023-10-30T16:36:38.373" v="4877"/>
          <ac:spMkLst>
            <pc:docMk/>
            <pc:sldMk cId="440880649" sldId="264"/>
            <ac:spMk id="48" creationId="{4C243741-CAD3-AF18-B2CD-9F61689DA84F}"/>
          </ac:spMkLst>
        </pc:spChg>
        <pc:spChg chg="mod">
          <ac:chgData name="Rafael Barbosa" userId="e85c8a03f9c5b7e8" providerId="LiveId" clId="{6B4DAE2E-ABB5-4891-A5F2-B592F7C60FD8}" dt="2023-10-30T16:40:02.646" v="5061" actId="20577"/>
          <ac:spMkLst>
            <pc:docMk/>
            <pc:sldMk cId="440880649" sldId="264"/>
            <ac:spMk id="49" creationId="{C77D33AB-E36D-C8D6-53F1-023274FB1C86}"/>
          </ac:spMkLst>
        </pc:spChg>
        <pc:spChg chg="mod">
          <ac:chgData name="Rafael Barbosa" userId="e85c8a03f9c5b7e8" providerId="LiveId" clId="{6B4DAE2E-ABB5-4891-A5F2-B592F7C60FD8}" dt="2023-10-30T16:36:38.373" v="4877"/>
          <ac:spMkLst>
            <pc:docMk/>
            <pc:sldMk cId="440880649" sldId="264"/>
            <ac:spMk id="51" creationId="{8E841B05-9C38-B157-EE77-8AB67A59BD6B}"/>
          </ac:spMkLst>
        </pc:spChg>
        <pc:spChg chg="mod">
          <ac:chgData name="Rafael Barbosa" userId="e85c8a03f9c5b7e8" providerId="LiveId" clId="{6B4DAE2E-ABB5-4891-A5F2-B592F7C60FD8}" dt="2023-10-30T16:40:10.533" v="5085" actId="20577"/>
          <ac:spMkLst>
            <pc:docMk/>
            <pc:sldMk cId="440880649" sldId="264"/>
            <ac:spMk id="52" creationId="{04D06A45-B9E3-15B5-7399-85C6E96C8393}"/>
          </ac:spMkLst>
        </pc:spChg>
        <pc:spChg chg="mod">
          <ac:chgData name="Rafael Barbosa" userId="e85c8a03f9c5b7e8" providerId="LiveId" clId="{6B4DAE2E-ABB5-4891-A5F2-B592F7C60FD8}" dt="2023-10-30T16:36:38.373" v="4877"/>
          <ac:spMkLst>
            <pc:docMk/>
            <pc:sldMk cId="440880649" sldId="264"/>
            <ac:spMk id="54" creationId="{EC96A916-7481-12BF-5727-F167CD04EB15}"/>
          </ac:spMkLst>
        </pc:spChg>
        <pc:spChg chg="mod">
          <ac:chgData name="Rafael Barbosa" userId="e85c8a03f9c5b7e8" providerId="LiveId" clId="{6B4DAE2E-ABB5-4891-A5F2-B592F7C60FD8}" dt="2023-10-30T16:40:14.533" v="5094" actId="20577"/>
          <ac:spMkLst>
            <pc:docMk/>
            <pc:sldMk cId="440880649" sldId="264"/>
            <ac:spMk id="55" creationId="{6695351F-C447-C75C-71AF-EA7E5BADC95C}"/>
          </ac:spMkLst>
        </pc:spChg>
        <pc:spChg chg="mod">
          <ac:chgData name="Rafael Barbosa" userId="e85c8a03f9c5b7e8" providerId="LiveId" clId="{6B4DAE2E-ABB5-4891-A5F2-B592F7C60FD8}" dt="2023-10-30T16:36:38.373" v="4877"/>
          <ac:spMkLst>
            <pc:docMk/>
            <pc:sldMk cId="440880649" sldId="264"/>
            <ac:spMk id="57" creationId="{33CBEC05-86D7-0202-0F28-CB6B65E4400A}"/>
          </ac:spMkLst>
        </pc:spChg>
        <pc:spChg chg="mod">
          <ac:chgData name="Rafael Barbosa" userId="e85c8a03f9c5b7e8" providerId="LiveId" clId="{6B4DAE2E-ABB5-4891-A5F2-B592F7C60FD8}" dt="2023-10-30T16:40:18.822" v="5105" actId="20577"/>
          <ac:spMkLst>
            <pc:docMk/>
            <pc:sldMk cId="440880649" sldId="264"/>
            <ac:spMk id="58" creationId="{09784336-8A84-B8CB-D836-EEDE7ACA5F34}"/>
          </ac:spMkLst>
        </pc:spChg>
        <pc:spChg chg="mod">
          <ac:chgData name="Rafael Barbosa" userId="e85c8a03f9c5b7e8" providerId="LiveId" clId="{6B4DAE2E-ABB5-4891-A5F2-B592F7C60FD8}" dt="2023-10-30T16:36:38.373" v="4877"/>
          <ac:spMkLst>
            <pc:docMk/>
            <pc:sldMk cId="440880649" sldId="264"/>
            <ac:spMk id="60" creationId="{43DAAC50-1D5F-EB3D-E010-54B6D6257D15}"/>
          </ac:spMkLst>
        </pc:spChg>
        <pc:spChg chg="mod">
          <ac:chgData name="Rafael Barbosa" userId="e85c8a03f9c5b7e8" providerId="LiveId" clId="{6B4DAE2E-ABB5-4891-A5F2-B592F7C60FD8}" dt="2023-10-30T16:40:23.533" v="5112" actId="20577"/>
          <ac:spMkLst>
            <pc:docMk/>
            <pc:sldMk cId="440880649" sldId="264"/>
            <ac:spMk id="61" creationId="{77398CD0-07FB-5D6B-2C58-D2A82A89B4F5}"/>
          </ac:spMkLst>
        </pc:spChg>
        <pc:spChg chg="mod">
          <ac:chgData name="Rafael Barbosa" userId="e85c8a03f9c5b7e8" providerId="LiveId" clId="{6B4DAE2E-ABB5-4891-A5F2-B592F7C60FD8}" dt="2023-10-30T16:36:38.373" v="4877"/>
          <ac:spMkLst>
            <pc:docMk/>
            <pc:sldMk cId="440880649" sldId="264"/>
            <ac:spMk id="63" creationId="{A5510424-CC5D-D83F-68E4-CC4F42A142F4}"/>
          </ac:spMkLst>
        </pc:spChg>
        <pc:spChg chg="mod">
          <ac:chgData name="Rafael Barbosa" userId="e85c8a03f9c5b7e8" providerId="LiveId" clId="{6B4DAE2E-ABB5-4891-A5F2-B592F7C60FD8}" dt="2023-10-30T16:40:28.176" v="5122" actId="20577"/>
          <ac:spMkLst>
            <pc:docMk/>
            <pc:sldMk cId="440880649" sldId="264"/>
            <ac:spMk id="64" creationId="{C98C5475-3090-74A1-28E4-575DC8AF8B3E}"/>
          </ac:spMkLst>
        </pc:spChg>
        <pc:spChg chg="mod">
          <ac:chgData name="Rafael Barbosa" userId="e85c8a03f9c5b7e8" providerId="LiveId" clId="{6B4DAE2E-ABB5-4891-A5F2-B592F7C60FD8}" dt="2023-10-30T16:36:38.373" v="4877"/>
          <ac:spMkLst>
            <pc:docMk/>
            <pc:sldMk cId="440880649" sldId="264"/>
            <ac:spMk id="66" creationId="{7E06F520-9FF6-7C0E-615F-22610D30EC49}"/>
          </ac:spMkLst>
        </pc:spChg>
        <pc:spChg chg="mod">
          <ac:chgData name="Rafael Barbosa" userId="e85c8a03f9c5b7e8" providerId="LiveId" clId="{6B4DAE2E-ABB5-4891-A5F2-B592F7C60FD8}" dt="2023-10-30T16:40:32.852" v="5131" actId="20577"/>
          <ac:spMkLst>
            <pc:docMk/>
            <pc:sldMk cId="440880649" sldId="264"/>
            <ac:spMk id="67" creationId="{8A017A6D-FFAB-C3F3-63C8-384E162523CF}"/>
          </ac:spMkLst>
        </pc:spChg>
        <pc:spChg chg="mod">
          <ac:chgData name="Rafael Barbosa" userId="e85c8a03f9c5b7e8" providerId="LiveId" clId="{6B4DAE2E-ABB5-4891-A5F2-B592F7C60FD8}" dt="2023-10-30T16:36:38.373" v="4877"/>
          <ac:spMkLst>
            <pc:docMk/>
            <pc:sldMk cId="440880649" sldId="264"/>
            <ac:spMk id="69" creationId="{C3B10378-5C66-FF4C-2B56-036A00ECA3AC}"/>
          </ac:spMkLst>
        </pc:spChg>
        <pc:spChg chg="mod">
          <ac:chgData name="Rafael Barbosa" userId="e85c8a03f9c5b7e8" providerId="LiveId" clId="{6B4DAE2E-ABB5-4891-A5F2-B592F7C60FD8}" dt="2023-10-30T16:40:40.948" v="5157" actId="20577"/>
          <ac:spMkLst>
            <pc:docMk/>
            <pc:sldMk cId="440880649" sldId="264"/>
            <ac:spMk id="70" creationId="{663127A9-8533-41A6-C64B-E889C7440497}"/>
          </ac:spMkLst>
        </pc:spChg>
        <pc:spChg chg="mod">
          <ac:chgData name="Rafael Barbosa" userId="e85c8a03f9c5b7e8" providerId="LiveId" clId="{6B4DAE2E-ABB5-4891-A5F2-B592F7C60FD8}" dt="2023-10-30T16:36:38.373" v="4877"/>
          <ac:spMkLst>
            <pc:docMk/>
            <pc:sldMk cId="440880649" sldId="264"/>
            <ac:spMk id="72" creationId="{5E93E5C5-503A-4CA6-EA70-FA7FBF230203}"/>
          </ac:spMkLst>
        </pc:spChg>
        <pc:spChg chg="mod">
          <ac:chgData name="Rafael Barbosa" userId="e85c8a03f9c5b7e8" providerId="LiveId" clId="{6B4DAE2E-ABB5-4891-A5F2-B592F7C60FD8}" dt="2023-10-30T16:40:46.902" v="5163" actId="20577"/>
          <ac:spMkLst>
            <pc:docMk/>
            <pc:sldMk cId="440880649" sldId="264"/>
            <ac:spMk id="73" creationId="{9F293AB0-C2A2-E55C-91BA-FC95F29A5CD8}"/>
          </ac:spMkLst>
        </pc:spChg>
        <pc:spChg chg="mod">
          <ac:chgData name="Rafael Barbosa" userId="e85c8a03f9c5b7e8" providerId="LiveId" clId="{6B4DAE2E-ABB5-4891-A5F2-B592F7C60FD8}" dt="2023-10-30T16:36:38.373" v="4877"/>
          <ac:spMkLst>
            <pc:docMk/>
            <pc:sldMk cId="440880649" sldId="264"/>
            <ac:spMk id="75" creationId="{8E20D04B-533D-4A7F-5C03-CDB8FDDE967A}"/>
          </ac:spMkLst>
        </pc:spChg>
        <pc:spChg chg="mod">
          <ac:chgData name="Rafael Barbosa" userId="e85c8a03f9c5b7e8" providerId="LiveId" clId="{6B4DAE2E-ABB5-4891-A5F2-B592F7C60FD8}" dt="2023-10-30T16:41:15.148" v="5201" actId="20577"/>
          <ac:spMkLst>
            <pc:docMk/>
            <pc:sldMk cId="440880649" sldId="264"/>
            <ac:spMk id="76" creationId="{AA3AAAA7-E08A-530C-5286-F1F264D0C33F}"/>
          </ac:spMkLst>
        </pc:spChg>
        <pc:spChg chg="mod">
          <ac:chgData name="Rafael Barbosa" userId="e85c8a03f9c5b7e8" providerId="LiveId" clId="{6B4DAE2E-ABB5-4891-A5F2-B592F7C60FD8}" dt="2023-10-30T16:36:38.373" v="4877"/>
          <ac:spMkLst>
            <pc:docMk/>
            <pc:sldMk cId="440880649" sldId="264"/>
            <ac:spMk id="78" creationId="{10C8D160-140A-5A83-816F-8436F7B44F01}"/>
          </ac:spMkLst>
        </pc:spChg>
        <pc:spChg chg="mod">
          <ac:chgData name="Rafael Barbosa" userId="e85c8a03f9c5b7e8" providerId="LiveId" clId="{6B4DAE2E-ABB5-4891-A5F2-B592F7C60FD8}" dt="2023-10-30T16:41:20.654" v="5209" actId="20577"/>
          <ac:spMkLst>
            <pc:docMk/>
            <pc:sldMk cId="440880649" sldId="264"/>
            <ac:spMk id="79" creationId="{09AA00E3-259A-23F5-07D8-BD24D743AC5B}"/>
          </ac:spMkLst>
        </pc:spChg>
        <pc:spChg chg="mod">
          <ac:chgData name="Rafael Barbosa" userId="e85c8a03f9c5b7e8" providerId="LiveId" clId="{6B4DAE2E-ABB5-4891-A5F2-B592F7C60FD8}" dt="2023-10-30T16:36:38.373" v="4877"/>
          <ac:spMkLst>
            <pc:docMk/>
            <pc:sldMk cId="440880649" sldId="264"/>
            <ac:spMk id="81" creationId="{EA5516D0-E73D-299D-61B3-B2DDB36FA3D5}"/>
          </ac:spMkLst>
        </pc:spChg>
        <pc:spChg chg="mod">
          <ac:chgData name="Rafael Barbosa" userId="e85c8a03f9c5b7e8" providerId="LiveId" clId="{6B4DAE2E-ABB5-4891-A5F2-B592F7C60FD8}" dt="2023-10-30T16:36:38.373" v="4877"/>
          <ac:spMkLst>
            <pc:docMk/>
            <pc:sldMk cId="440880649" sldId="264"/>
            <ac:spMk id="82" creationId="{54EED8E5-4331-8F19-F3E8-D3A6BC8CE396}"/>
          </ac:spMkLst>
        </pc:spChg>
        <pc:spChg chg="mod">
          <ac:chgData name="Rafael Barbosa" userId="e85c8a03f9c5b7e8" providerId="LiveId" clId="{6B4DAE2E-ABB5-4891-A5F2-B592F7C60FD8}" dt="2023-10-30T16:36:38.373" v="4877"/>
          <ac:spMkLst>
            <pc:docMk/>
            <pc:sldMk cId="440880649" sldId="264"/>
            <ac:spMk id="84" creationId="{49636D6C-0922-BB1A-1F81-A6EE21294763}"/>
          </ac:spMkLst>
        </pc:spChg>
        <pc:spChg chg="mod">
          <ac:chgData name="Rafael Barbosa" userId="e85c8a03f9c5b7e8" providerId="LiveId" clId="{6B4DAE2E-ABB5-4891-A5F2-B592F7C60FD8}" dt="2023-10-30T16:36:38.373" v="4877"/>
          <ac:spMkLst>
            <pc:docMk/>
            <pc:sldMk cId="440880649" sldId="264"/>
            <ac:spMk id="85" creationId="{460EA5E1-20D4-F5AC-7E0D-2310D88F2197}"/>
          </ac:spMkLst>
        </pc:spChg>
        <pc:spChg chg="mod">
          <ac:chgData name="Rafael Barbosa" userId="e85c8a03f9c5b7e8" providerId="LiveId" clId="{6B4DAE2E-ABB5-4891-A5F2-B592F7C60FD8}" dt="2023-10-30T16:36:38.373" v="4877"/>
          <ac:spMkLst>
            <pc:docMk/>
            <pc:sldMk cId="440880649" sldId="264"/>
            <ac:spMk id="87" creationId="{46389537-1514-EB3B-A19B-54081EF31BA8}"/>
          </ac:spMkLst>
        </pc:spChg>
        <pc:spChg chg="mod">
          <ac:chgData name="Rafael Barbosa" userId="e85c8a03f9c5b7e8" providerId="LiveId" clId="{6B4DAE2E-ABB5-4891-A5F2-B592F7C60FD8}" dt="2023-10-30T16:36:38.373" v="4877"/>
          <ac:spMkLst>
            <pc:docMk/>
            <pc:sldMk cId="440880649" sldId="264"/>
            <ac:spMk id="88" creationId="{DC435A9B-1824-2E48-B34A-DF283F06E4B0}"/>
          </ac:spMkLst>
        </pc:spChg>
        <pc:spChg chg="mod">
          <ac:chgData name="Rafael Barbosa" userId="e85c8a03f9c5b7e8" providerId="LiveId" clId="{6B4DAE2E-ABB5-4891-A5F2-B592F7C60FD8}" dt="2023-10-30T16:36:38.373" v="4877"/>
          <ac:spMkLst>
            <pc:docMk/>
            <pc:sldMk cId="440880649" sldId="264"/>
            <ac:spMk id="90" creationId="{6A968779-A451-8016-62FE-C765A65BDFDD}"/>
          </ac:spMkLst>
        </pc:spChg>
        <pc:spChg chg="mod">
          <ac:chgData name="Rafael Barbosa" userId="e85c8a03f9c5b7e8" providerId="LiveId" clId="{6B4DAE2E-ABB5-4891-A5F2-B592F7C60FD8}" dt="2023-10-30T16:36:38.373" v="4877"/>
          <ac:spMkLst>
            <pc:docMk/>
            <pc:sldMk cId="440880649" sldId="264"/>
            <ac:spMk id="91" creationId="{000E6C39-9391-41AA-3801-F0A4A5B24EE0}"/>
          </ac:spMkLst>
        </pc:spChg>
        <pc:spChg chg="mod">
          <ac:chgData name="Rafael Barbosa" userId="e85c8a03f9c5b7e8" providerId="LiveId" clId="{6B4DAE2E-ABB5-4891-A5F2-B592F7C60FD8}" dt="2023-10-30T16:36:38.373" v="4877"/>
          <ac:spMkLst>
            <pc:docMk/>
            <pc:sldMk cId="440880649" sldId="264"/>
            <ac:spMk id="93" creationId="{128D08F0-22DA-460B-CE40-51FCEE758CC7}"/>
          </ac:spMkLst>
        </pc:spChg>
        <pc:spChg chg="mod">
          <ac:chgData name="Rafael Barbosa" userId="e85c8a03f9c5b7e8" providerId="LiveId" clId="{6B4DAE2E-ABB5-4891-A5F2-B592F7C60FD8}" dt="2023-10-30T16:36:38.373" v="4877"/>
          <ac:spMkLst>
            <pc:docMk/>
            <pc:sldMk cId="440880649" sldId="264"/>
            <ac:spMk id="94" creationId="{7F9ADE67-8B13-246C-0E26-9164267780AC}"/>
          </ac:spMkLst>
        </pc:spChg>
        <pc:spChg chg="mod">
          <ac:chgData name="Rafael Barbosa" userId="e85c8a03f9c5b7e8" providerId="LiveId" clId="{6B4DAE2E-ABB5-4891-A5F2-B592F7C60FD8}" dt="2023-10-30T16:36:38.373" v="4877"/>
          <ac:spMkLst>
            <pc:docMk/>
            <pc:sldMk cId="440880649" sldId="264"/>
            <ac:spMk id="96" creationId="{ACABA33D-078C-9648-1E9C-267868C89A1D}"/>
          </ac:spMkLst>
        </pc:spChg>
        <pc:spChg chg="mod">
          <ac:chgData name="Rafael Barbosa" userId="e85c8a03f9c5b7e8" providerId="LiveId" clId="{6B4DAE2E-ABB5-4891-A5F2-B592F7C60FD8}" dt="2023-10-30T16:36:38.373" v="4877"/>
          <ac:spMkLst>
            <pc:docMk/>
            <pc:sldMk cId="440880649" sldId="264"/>
            <ac:spMk id="97" creationId="{AC07AC8F-DFC2-1A10-6436-73E65FA1F337}"/>
          </ac:spMkLst>
        </pc:spChg>
        <pc:spChg chg="mod">
          <ac:chgData name="Rafael Barbosa" userId="e85c8a03f9c5b7e8" providerId="LiveId" clId="{6B4DAE2E-ABB5-4891-A5F2-B592F7C60FD8}" dt="2023-10-30T16:36:38.373" v="4877"/>
          <ac:spMkLst>
            <pc:docMk/>
            <pc:sldMk cId="440880649" sldId="264"/>
            <ac:spMk id="99" creationId="{6A3E619C-878C-CB61-5E0A-B90F544248EF}"/>
          </ac:spMkLst>
        </pc:spChg>
        <pc:spChg chg="mod">
          <ac:chgData name="Rafael Barbosa" userId="e85c8a03f9c5b7e8" providerId="LiveId" clId="{6B4DAE2E-ABB5-4891-A5F2-B592F7C60FD8}" dt="2023-10-30T16:36:38.373" v="4877"/>
          <ac:spMkLst>
            <pc:docMk/>
            <pc:sldMk cId="440880649" sldId="264"/>
            <ac:spMk id="100" creationId="{E343FC32-133D-871E-C2F3-78C0508B6B7C}"/>
          </ac:spMkLst>
        </pc:spChg>
        <pc:spChg chg="mod">
          <ac:chgData name="Rafael Barbosa" userId="e85c8a03f9c5b7e8" providerId="LiveId" clId="{6B4DAE2E-ABB5-4891-A5F2-B592F7C60FD8}" dt="2023-10-30T16:42:03.940" v="5327"/>
          <ac:spMkLst>
            <pc:docMk/>
            <pc:sldMk cId="440880649" sldId="264"/>
            <ac:spMk id="102" creationId="{66B7BBD2-E4CE-92A1-1B56-3FFA37E3E60D}"/>
          </ac:spMkLst>
        </pc:spChg>
        <pc:spChg chg="mod">
          <ac:chgData name="Rafael Barbosa" userId="e85c8a03f9c5b7e8" providerId="LiveId" clId="{6B4DAE2E-ABB5-4891-A5F2-B592F7C60FD8}" dt="2023-10-30T16:42:03.940" v="5327"/>
          <ac:spMkLst>
            <pc:docMk/>
            <pc:sldMk cId="440880649" sldId="264"/>
            <ac:spMk id="103" creationId="{E39C7495-B840-1FB4-155D-9798016B3D8C}"/>
          </ac:spMkLst>
        </pc:spChg>
        <pc:spChg chg="mod ord">
          <ac:chgData name="Rafael Barbosa" userId="e85c8a03f9c5b7e8" providerId="LiveId" clId="{6B4DAE2E-ABB5-4891-A5F2-B592F7C60FD8}" dt="2023-10-30T16:42:24.895" v="5336" actId="167"/>
          <ac:spMkLst>
            <pc:docMk/>
            <pc:sldMk cId="440880649" sldId="264"/>
            <ac:spMk id="105" creationId="{2EFAA065-2A0F-2DDF-C80D-CCD95EC41C33}"/>
          </ac:spMkLst>
        </pc:spChg>
        <pc:spChg chg="mod ord">
          <ac:chgData name="Rafael Barbosa" userId="e85c8a03f9c5b7e8" providerId="LiveId" clId="{6B4DAE2E-ABB5-4891-A5F2-B592F7C60FD8}" dt="2023-10-30T16:42:26.142" v="5338" actId="20577"/>
          <ac:spMkLst>
            <pc:docMk/>
            <pc:sldMk cId="440880649" sldId="264"/>
            <ac:spMk id="106" creationId="{1B9DEBF2-CCD9-B044-4B52-BD1F7AEE1A1C}"/>
          </ac:spMkLst>
        </pc:spChg>
        <pc:spChg chg="mod">
          <ac:chgData name="Rafael Barbosa" userId="e85c8a03f9c5b7e8" providerId="LiveId" clId="{6B4DAE2E-ABB5-4891-A5F2-B592F7C60FD8}" dt="2023-10-30T16:42:28.564" v="5339"/>
          <ac:spMkLst>
            <pc:docMk/>
            <pc:sldMk cId="440880649" sldId="264"/>
            <ac:spMk id="108" creationId="{692BF57B-AFBE-2E63-5358-972A83BFFEB9}"/>
          </ac:spMkLst>
        </pc:spChg>
        <pc:spChg chg="mod">
          <ac:chgData name="Rafael Barbosa" userId="e85c8a03f9c5b7e8" providerId="LiveId" clId="{6B4DAE2E-ABB5-4891-A5F2-B592F7C60FD8}" dt="2023-10-30T16:42:28.564" v="5339"/>
          <ac:spMkLst>
            <pc:docMk/>
            <pc:sldMk cId="440880649" sldId="264"/>
            <ac:spMk id="109" creationId="{ECB28B06-BABD-A177-19A9-CFC26AF26008}"/>
          </ac:spMkLst>
        </pc:spChg>
        <pc:spChg chg="add mod">
          <ac:chgData name="Rafael Barbosa" userId="e85c8a03f9c5b7e8" providerId="LiveId" clId="{6B4DAE2E-ABB5-4891-A5F2-B592F7C60FD8}" dt="2023-10-30T17:43:30.215" v="7993"/>
          <ac:spMkLst>
            <pc:docMk/>
            <pc:sldMk cId="440880649" sldId="264"/>
            <ac:spMk id="110" creationId="{15F92349-53E0-FE2C-9B61-B91C0FE222FD}"/>
          </ac:spMkLst>
        </pc:spChg>
        <pc:grpChg chg="add del mod">
          <ac:chgData name="Rafael Barbosa" userId="e85c8a03f9c5b7e8" providerId="LiveId" clId="{6B4DAE2E-ABB5-4891-A5F2-B592F7C60FD8}" dt="2023-10-30T16:38:52.151" v="4915" actId="478"/>
          <ac:grpSpMkLst>
            <pc:docMk/>
            <pc:sldMk cId="440880649" sldId="264"/>
            <ac:grpSpMk id="3" creationId="{72B15F81-A092-C49C-7D07-7636328C3E50}"/>
          </ac:grpSpMkLst>
        </pc:grpChg>
        <pc:grpChg chg="add del mod">
          <ac:chgData name="Rafael Barbosa" userId="e85c8a03f9c5b7e8" providerId="LiveId" clId="{6B4DAE2E-ABB5-4891-A5F2-B592F7C60FD8}" dt="2023-10-30T16:38:50.214" v="4914" actId="478"/>
          <ac:grpSpMkLst>
            <pc:docMk/>
            <pc:sldMk cId="440880649" sldId="264"/>
            <ac:grpSpMk id="6" creationId="{601FFFDB-982C-58C2-971B-5BDB9AEF4547}"/>
          </ac:grpSpMkLst>
        </pc:grpChg>
        <pc:grpChg chg="add mod">
          <ac:chgData name="Rafael Barbosa" userId="e85c8a03f9c5b7e8" providerId="LiveId" clId="{6B4DAE2E-ABB5-4891-A5F2-B592F7C60FD8}" dt="2023-10-30T16:41:36.864" v="5261" actId="1038"/>
          <ac:grpSpMkLst>
            <pc:docMk/>
            <pc:sldMk cId="440880649" sldId="264"/>
            <ac:grpSpMk id="10" creationId="{A8631ABA-8247-FBB3-CF01-A1CFBA5901E8}"/>
          </ac:grpSpMkLst>
        </pc:grpChg>
        <pc:grpChg chg="add del mod">
          <ac:chgData name="Rafael Barbosa" userId="e85c8a03f9c5b7e8" providerId="LiveId" clId="{6B4DAE2E-ABB5-4891-A5F2-B592F7C60FD8}" dt="2023-10-30T16:38:48.294" v="4913" actId="478"/>
          <ac:grpSpMkLst>
            <pc:docMk/>
            <pc:sldMk cId="440880649" sldId="264"/>
            <ac:grpSpMk id="13" creationId="{BEF38E00-9BC8-0EB9-2CCA-9F77457F4FA7}"/>
          </ac:grpSpMkLst>
        </pc:grpChg>
        <pc:grpChg chg="add mod">
          <ac:chgData name="Rafael Barbosa" userId="e85c8a03f9c5b7e8" providerId="LiveId" clId="{6B4DAE2E-ABB5-4891-A5F2-B592F7C60FD8}" dt="2023-10-30T16:38:36.918" v="4912" actId="1038"/>
          <ac:grpSpMkLst>
            <pc:docMk/>
            <pc:sldMk cId="440880649" sldId="264"/>
            <ac:grpSpMk id="17" creationId="{D6B9C8A7-0D50-FB0E-39E5-3E485748F09C}"/>
          </ac:grpSpMkLst>
        </pc:grpChg>
        <pc:grpChg chg="add mod">
          <ac:chgData name="Rafael Barbosa" userId="e85c8a03f9c5b7e8" providerId="LiveId" clId="{6B4DAE2E-ABB5-4891-A5F2-B592F7C60FD8}" dt="2023-10-30T16:38:36.918" v="4912" actId="1038"/>
          <ac:grpSpMkLst>
            <pc:docMk/>
            <pc:sldMk cId="440880649" sldId="264"/>
            <ac:grpSpMk id="20" creationId="{12B9008C-3E53-010B-BB7C-58600F6242C7}"/>
          </ac:grpSpMkLst>
        </pc:grpChg>
        <pc:grpChg chg="add mod">
          <ac:chgData name="Rafael Barbosa" userId="e85c8a03f9c5b7e8" providerId="LiveId" clId="{6B4DAE2E-ABB5-4891-A5F2-B592F7C60FD8}" dt="2023-10-30T16:38:36.918" v="4912" actId="1038"/>
          <ac:grpSpMkLst>
            <pc:docMk/>
            <pc:sldMk cId="440880649" sldId="264"/>
            <ac:grpSpMk id="23" creationId="{82BB4A27-C2B4-BF6A-CB79-5F06B61B5D70}"/>
          </ac:grpSpMkLst>
        </pc:grpChg>
        <pc:grpChg chg="add mod">
          <ac:chgData name="Rafael Barbosa" userId="e85c8a03f9c5b7e8" providerId="LiveId" clId="{6B4DAE2E-ABB5-4891-A5F2-B592F7C60FD8}" dt="2023-10-30T16:38:36.918" v="4912" actId="1038"/>
          <ac:grpSpMkLst>
            <pc:docMk/>
            <pc:sldMk cId="440880649" sldId="264"/>
            <ac:grpSpMk id="26" creationId="{895AEE62-6C38-7CDF-6266-8C97DBC414C0}"/>
          </ac:grpSpMkLst>
        </pc:grpChg>
        <pc:grpChg chg="add mod">
          <ac:chgData name="Rafael Barbosa" userId="e85c8a03f9c5b7e8" providerId="LiveId" clId="{6B4DAE2E-ABB5-4891-A5F2-B592F7C60FD8}" dt="2023-10-30T16:38:36.918" v="4912" actId="1038"/>
          <ac:grpSpMkLst>
            <pc:docMk/>
            <pc:sldMk cId="440880649" sldId="264"/>
            <ac:grpSpMk id="29" creationId="{5990B38D-47C9-FBF6-3044-F151B3B53B94}"/>
          </ac:grpSpMkLst>
        </pc:grpChg>
        <pc:grpChg chg="add mod">
          <ac:chgData name="Rafael Barbosa" userId="e85c8a03f9c5b7e8" providerId="LiveId" clId="{6B4DAE2E-ABB5-4891-A5F2-B592F7C60FD8}" dt="2023-10-30T16:38:36.918" v="4912" actId="1038"/>
          <ac:grpSpMkLst>
            <pc:docMk/>
            <pc:sldMk cId="440880649" sldId="264"/>
            <ac:grpSpMk id="32" creationId="{A9AC40BC-9FC4-CB53-9C52-17B0E5B9C99A}"/>
          </ac:grpSpMkLst>
        </pc:grpChg>
        <pc:grpChg chg="add mod">
          <ac:chgData name="Rafael Barbosa" userId="e85c8a03f9c5b7e8" providerId="LiveId" clId="{6B4DAE2E-ABB5-4891-A5F2-B592F7C60FD8}" dt="2023-10-30T16:38:36.918" v="4912" actId="1038"/>
          <ac:grpSpMkLst>
            <pc:docMk/>
            <pc:sldMk cId="440880649" sldId="264"/>
            <ac:grpSpMk id="35" creationId="{CCE3C662-6F2F-4B31-2A3B-C31F0980D143}"/>
          </ac:grpSpMkLst>
        </pc:grpChg>
        <pc:grpChg chg="add mod">
          <ac:chgData name="Rafael Barbosa" userId="e85c8a03f9c5b7e8" providerId="LiveId" clId="{6B4DAE2E-ABB5-4891-A5F2-B592F7C60FD8}" dt="2023-10-30T16:38:36.918" v="4912" actId="1038"/>
          <ac:grpSpMkLst>
            <pc:docMk/>
            <pc:sldMk cId="440880649" sldId="264"/>
            <ac:grpSpMk id="38" creationId="{25AB0B53-759E-8920-AA5E-310E7C8D0934}"/>
          </ac:grpSpMkLst>
        </pc:grpChg>
        <pc:grpChg chg="add mod">
          <ac:chgData name="Rafael Barbosa" userId="e85c8a03f9c5b7e8" providerId="LiveId" clId="{6B4DAE2E-ABB5-4891-A5F2-B592F7C60FD8}" dt="2023-10-30T16:38:36.918" v="4912" actId="1038"/>
          <ac:grpSpMkLst>
            <pc:docMk/>
            <pc:sldMk cId="440880649" sldId="264"/>
            <ac:grpSpMk id="41" creationId="{A5A8CF7D-92D1-8695-56C6-34A6EAD040B3}"/>
          </ac:grpSpMkLst>
        </pc:grpChg>
        <pc:grpChg chg="add mod">
          <ac:chgData name="Rafael Barbosa" userId="e85c8a03f9c5b7e8" providerId="LiveId" clId="{6B4DAE2E-ABB5-4891-A5F2-B592F7C60FD8}" dt="2023-10-30T16:38:36.918" v="4912" actId="1038"/>
          <ac:grpSpMkLst>
            <pc:docMk/>
            <pc:sldMk cId="440880649" sldId="264"/>
            <ac:grpSpMk id="44" creationId="{17DF6BAD-DF62-DAC1-EDBD-54C6A928865F}"/>
          </ac:grpSpMkLst>
        </pc:grpChg>
        <pc:grpChg chg="add mod">
          <ac:chgData name="Rafael Barbosa" userId="e85c8a03f9c5b7e8" providerId="LiveId" clId="{6B4DAE2E-ABB5-4891-A5F2-B592F7C60FD8}" dt="2023-10-30T16:38:36.918" v="4912" actId="1038"/>
          <ac:grpSpMkLst>
            <pc:docMk/>
            <pc:sldMk cId="440880649" sldId="264"/>
            <ac:grpSpMk id="47" creationId="{BE1BB0D4-702A-64F5-1FEB-1C5332AAFD84}"/>
          </ac:grpSpMkLst>
        </pc:grpChg>
        <pc:grpChg chg="add mod">
          <ac:chgData name="Rafael Barbosa" userId="e85c8a03f9c5b7e8" providerId="LiveId" clId="{6B4DAE2E-ABB5-4891-A5F2-B592F7C60FD8}" dt="2023-10-30T16:38:36.918" v="4912" actId="1038"/>
          <ac:grpSpMkLst>
            <pc:docMk/>
            <pc:sldMk cId="440880649" sldId="264"/>
            <ac:grpSpMk id="50" creationId="{CFCDD03C-58EE-9822-5A75-DAFF4A0E8501}"/>
          </ac:grpSpMkLst>
        </pc:grpChg>
        <pc:grpChg chg="add mod">
          <ac:chgData name="Rafael Barbosa" userId="e85c8a03f9c5b7e8" providerId="LiveId" clId="{6B4DAE2E-ABB5-4891-A5F2-B592F7C60FD8}" dt="2023-10-30T16:38:36.918" v="4912" actId="1038"/>
          <ac:grpSpMkLst>
            <pc:docMk/>
            <pc:sldMk cId="440880649" sldId="264"/>
            <ac:grpSpMk id="53" creationId="{34D5C741-B20A-363E-A644-D3BF16C32A2D}"/>
          </ac:grpSpMkLst>
        </pc:grpChg>
        <pc:grpChg chg="add mod">
          <ac:chgData name="Rafael Barbosa" userId="e85c8a03f9c5b7e8" providerId="LiveId" clId="{6B4DAE2E-ABB5-4891-A5F2-B592F7C60FD8}" dt="2023-10-30T16:38:36.918" v="4912" actId="1038"/>
          <ac:grpSpMkLst>
            <pc:docMk/>
            <pc:sldMk cId="440880649" sldId="264"/>
            <ac:grpSpMk id="56" creationId="{CA54339C-DA9C-933C-1D6D-E01A2B5E38FA}"/>
          </ac:grpSpMkLst>
        </pc:grpChg>
        <pc:grpChg chg="add mod">
          <ac:chgData name="Rafael Barbosa" userId="e85c8a03f9c5b7e8" providerId="LiveId" clId="{6B4DAE2E-ABB5-4891-A5F2-B592F7C60FD8}" dt="2023-10-30T16:38:36.918" v="4912" actId="1038"/>
          <ac:grpSpMkLst>
            <pc:docMk/>
            <pc:sldMk cId="440880649" sldId="264"/>
            <ac:grpSpMk id="59" creationId="{8C10250F-89A3-2CBE-6F2E-6A67E139BA2B}"/>
          </ac:grpSpMkLst>
        </pc:grpChg>
        <pc:grpChg chg="add mod">
          <ac:chgData name="Rafael Barbosa" userId="e85c8a03f9c5b7e8" providerId="LiveId" clId="{6B4DAE2E-ABB5-4891-A5F2-B592F7C60FD8}" dt="2023-10-30T16:38:36.918" v="4912" actId="1038"/>
          <ac:grpSpMkLst>
            <pc:docMk/>
            <pc:sldMk cId="440880649" sldId="264"/>
            <ac:grpSpMk id="62" creationId="{A4A21696-9EAF-CFB1-0195-9494E4225CD3}"/>
          </ac:grpSpMkLst>
        </pc:grpChg>
        <pc:grpChg chg="add mod">
          <ac:chgData name="Rafael Barbosa" userId="e85c8a03f9c5b7e8" providerId="LiveId" clId="{6B4DAE2E-ABB5-4891-A5F2-B592F7C60FD8}" dt="2023-10-30T16:38:36.918" v="4912" actId="1038"/>
          <ac:grpSpMkLst>
            <pc:docMk/>
            <pc:sldMk cId="440880649" sldId="264"/>
            <ac:grpSpMk id="65" creationId="{32B3FB51-271F-BE96-AEC9-5222157BE432}"/>
          </ac:grpSpMkLst>
        </pc:grpChg>
        <pc:grpChg chg="add mod">
          <ac:chgData name="Rafael Barbosa" userId="e85c8a03f9c5b7e8" providerId="LiveId" clId="{6B4DAE2E-ABB5-4891-A5F2-B592F7C60FD8}" dt="2023-10-30T16:38:36.918" v="4912" actId="1038"/>
          <ac:grpSpMkLst>
            <pc:docMk/>
            <pc:sldMk cId="440880649" sldId="264"/>
            <ac:grpSpMk id="68" creationId="{5FFAD5B3-3BD2-0685-DE7A-C99E45B5D94B}"/>
          </ac:grpSpMkLst>
        </pc:grpChg>
        <pc:grpChg chg="add mod">
          <ac:chgData name="Rafael Barbosa" userId="e85c8a03f9c5b7e8" providerId="LiveId" clId="{6B4DAE2E-ABB5-4891-A5F2-B592F7C60FD8}" dt="2023-10-30T16:38:36.918" v="4912" actId="1038"/>
          <ac:grpSpMkLst>
            <pc:docMk/>
            <pc:sldMk cId="440880649" sldId="264"/>
            <ac:grpSpMk id="71" creationId="{33A4FC53-C4D3-3EAD-65C5-016C27682406}"/>
          </ac:grpSpMkLst>
        </pc:grpChg>
        <pc:grpChg chg="add mod">
          <ac:chgData name="Rafael Barbosa" userId="e85c8a03f9c5b7e8" providerId="LiveId" clId="{6B4DAE2E-ABB5-4891-A5F2-B592F7C60FD8}" dt="2023-10-30T16:41:08.470" v="5198" actId="14100"/>
          <ac:grpSpMkLst>
            <pc:docMk/>
            <pc:sldMk cId="440880649" sldId="264"/>
            <ac:grpSpMk id="74" creationId="{23B8FC2D-2678-FFA3-3D2C-DAD5F7725074}"/>
          </ac:grpSpMkLst>
        </pc:grpChg>
        <pc:grpChg chg="add mod">
          <ac:chgData name="Rafael Barbosa" userId="e85c8a03f9c5b7e8" providerId="LiveId" clId="{6B4DAE2E-ABB5-4891-A5F2-B592F7C60FD8}" dt="2023-10-30T16:38:36.918" v="4912" actId="1038"/>
          <ac:grpSpMkLst>
            <pc:docMk/>
            <pc:sldMk cId="440880649" sldId="264"/>
            <ac:grpSpMk id="77" creationId="{F1495F12-2669-A9C4-17DD-2C1BA3356867}"/>
          </ac:grpSpMkLst>
        </pc:grpChg>
        <pc:grpChg chg="add del mod">
          <ac:chgData name="Rafael Barbosa" userId="e85c8a03f9c5b7e8" providerId="LiveId" clId="{6B4DAE2E-ABB5-4891-A5F2-B592F7C60FD8}" dt="2023-10-30T16:37:55.101" v="4883" actId="478"/>
          <ac:grpSpMkLst>
            <pc:docMk/>
            <pc:sldMk cId="440880649" sldId="264"/>
            <ac:grpSpMk id="80" creationId="{CE7C615B-DC54-5EFB-B94A-C3D04250CEAA}"/>
          </ac:grpSpMkLst>
        </pc:grpChg>
        <pc:grpChg chg="add del mod">
          <ac:chgData name="Rafael Barbosa" userId="e85c8a03f9c5b7e8" providerId="LiveId" clId="{6B4DAE2E-ABB5-4891-A5F2-B592F7C60FD8}" dt="2023-10-30T16:37:53.366" v="4882" actId="478"/>
          <ac:grpSpMkLst>
            <pc:docMk/>
            <pc:sldMk cId="440880649" sldId="264"/>
            <ac:grpSpMk id="83" creationId="{88C17DAF-1F5E-D67B-5615-0BC9B837D50F}"/>
          </ac:grpSpMkLst>
        </pc:grpChg>
        <pc:grpChg chg="add del mod">
          <ac:chgData name="Rafael Barbosa" userId="e85c8a03f9c5b7e8" providerId="LiveId" clId="{6B4DAE2E-ABB5-4891-A5F2-B592F7C60FD8}" dt="2023-10-30T16:41:45.797" v="5262" actId="478"/>
          <ac:grpSpMkLst>
            <pc:docMk/>
            <pc:sldMk cId="440880649" sldId="264"/>
            <ac:grpSpMk id="86" creationId="{D3654596-A07E-1644-21D3-1B8E79B4E903}"/>
          </ac:grpSpMkLst>
        </pc:grpChg>
        <pc:grpChg chg="add del mod">
          <ac:chgData name="Rafael Barbosa" userId="e85c8a03f9c5b7e8" providerId="LiveId" clId="{6B4DAE2E-ABB5-4891-A5F2-B592F7C60FD8}" dt="2023-10-30T16:41:47.409" v="5263" actId="478"/>
          <ac:grpSpMkLst>
            <pc:docMk/>
            <pc:sldMk cId="440880649" sldId="264"/>
            <ac:grpSpMk id="89" creationId="{39B875A0-5A63-4060-E206-B59FDA3466FA}"/>
          </ac:grpSpMkLst>
        </pc:grpChg>
        <pc:grpChg chg="add del mod">
          <ac:chgData name="Rafael Barbosa" userId="e85c8a03f9c5b7e8" providerId="LiveId" clId="{6B4DAE2E-ABB5-4891-A5F2-B592F7C60FD8}" dt="2023-10-30T16:38:53.575" v="4916" actId="478"/>
          <ac:grpSpMkLst>
            <pc:docMk/>
            <pc:sldMk cId="440880649" sldId="264"/>
            <ac:grpSpMk id="92" creationId="{75BD31C4-D86E-891D-1A0A-6BB09CB0BAB8}"/>
          </ac:grpSpMkLst>
        </pc:grpChg>
        <pc:grpChg chg="add del mod">
          <ac:chgData name="Rafael Barbosa" userId="e85c8a03f9c5b7e8" providerId="LiveId" clId="{6B4DAE2E-ABB5-4891-A5F2-B592F7C60FD8}" dt="2023-10-30T16:41:50.006" v="5264" actId="478"/>
          <ac:grpSpMkLst>
            <pc:docMk/>
            <pc:sldMk cId="440880649" sldId="264"/>
            <ac:grpSpMk id="95" creationId="{C81AABC5-694A-A90A-E820-68F6E0D58E9F}"/>
          </ac:grpSpMkLst>
        </pc:grpChg>
        <pc:grpChg chg="add mod">
          <ac:chgData name="Rafael Barbosa" userId="e85c8a03f9c5b7e8" providerId="LiveId" clId="{6B4DAE2E-ABB5-4891-A5F2-B592F7C60FD8}" dt="2023-10-30T16:42:00.336" v="5326" actId="1038"/>
          <ac:grpSpMkLst>
            <pc:docMk/>
            <pc:sldMk cId="440880649" sldId="264"/>
            <ac:grpSpMk id="98" creationId="{B0B091E5-F10B-03DE-378B-00AA1E0BE1E0}"/>
          </ac:grpSpMkLst>
        </pc:grpChg>
        <pc:grpChg chg="add del mod">
          <ac:chgData name="Rafael Barbosa" userId="e85c8a03f9c5b7e8" providerId="LiveId" clId="{6B4DAE2E-ABB5-4891-A5F2-B592F7C60FD8}" dt="2023-10-30T16:42:04.877" v="5328"/>
          <ac:grpSpMkLst>
            <pc:docMk/>
            <pc:sldMk cId="440880649" sldId="264"/>
            <ac:grpSpMk id="101" creationId="{B0906D98-2CCD-DBBB-C731-3B659E516BDD}"/>
          </ac:grpSpMkLst>
        </pc:grpChg>
        <pc:grpChg chg="add mod">
          <ac:chgData name="Rafael Barbosa" userId="e85c8a03f9c5b7e8" providerId="LiveId" clId="{6B4DAE2E-ABB5-4891-A5F2-B592F7C60FD8}" dt="2023-10-30T16:42:17.998" v="5333" actId="1037"/>
          <ac:grpSpMkLst>
            <pc:docMk/>
            <pc:sldMk cId="440880649" sldId="264"/>
            <ac:grpSpMk id="104" creationId="{7B15F368-EBAB-479B-B86D-A6A6EE1B736F}"/>
          </ac:grpSpMkLst>
        </pc:grpChg>
        <pc:grpChg chg="add mod">
          <ac:chgData name="Rafael Barbosa" userId="e85c8a03f9c5b7e8" providerId="LiveId" clId="{6B4DAE2E-ABB5-4891-A5F2-B592F7C60FD8}" dt="2023-10-30T16:42:32.212" v="5340" actId="1076"/>
          <ac:grpSpMkLst>
            <pc:docMk/>
            <pc:sldMk cId="440880649" sldId="264"/>
            <ac:grpSpMk id="107" creationId="{5E647895-49E3-D9B4-8FCD-DDF242D1A6C4}"/>
          </ac:grpSpMkLst>
        </pc:grpChg>
        <pc:picChg chg="del mod">
          <ac:chgData name="Rafael Barbosa" userId="e85c8a03f9c5b7e8" providerId="LiveId" clId="{6B4DAE2E-ABB5-4891-A5F2-B592F7C60FD8}" dt="2023-10-30T16:47:46.118" v="5341" actId="478"/>
          <ac:picMkLst>
            <pc:docMk/>
            <pc:sldMk cId="440880649" sldId="264"/>
            <ac:picMk id="8" creationId="{BB02E77B-E8AA-78D2-78B5-F40F65658CF2}"/>
          </ac:picMkLst>
        </pc:picChg>
        <pc:picChg chg="add mod">
          <ac:chgData name="Rafael Barbosa" userId="e85c8a03f9c5b7e8" providerId="LiveId" clId="{6B4DAE2E-ABB5-4891-A5F2-B592F7C60FD8}" dt="2023-10-30T17:44:09.849" v="8035"/>
          <ac:picMkLst>
            <pc:docMk/>
            <pc:sldMk cId="440880649" sldId="264"/>
            <ac:picMk id="111" creationId="{021602BF-92B6-6A28-7079-4F9EC3015AF2}"/>
          </ac:picMkLst>
        </pc:picChg>
        <pc:cxnChg chg="add del mod">
          <ac:chgData name="Rafael Barbosa" userId="e85c8a03f9c5b7e8" providerId="LiveId" clId="{6B4DAE2E-ABB5-4891-A5F2-B592F7C60FD8}" dt="2023-10-30T16:48:11.815" v="5344" actId="478"/>
          <ac:cxnSpMkLst>
            <pc:docMk/>
            <pc:sldMk cId="440880649" sldId="264"/>
            <ac:cxnSpMk id="2" creationId="{4A5DA269-9072-699D-64FE-6E69D0392DCE}"/>
          </ac:cxnSpMkLst>
        </pc:cxnChg>
      </pc:sldChg>
      <pc:sldChg chg="addSp delSp modSp mod">
        <pc:chgData name="Rafael Barbosa" userId="e85c8a03f9c5b7e8" providerId="LiveId" clId="{6B4DAE2E-ABB5-4891-A5F2-B592F7C60FD8}" dt="2023-10-30T17:44:08.712" v="8034"/>
        <pc:sldMkLst>
          <pc:docMk/>
          <pc:sldMk cId="1236020860" sldId="265"/>
        </pc:sldMkLst>
        <pc:spChg chg="add del mod">
          <ac:chgData name="Rafael Barbosa" userId="e85c8a03f9c5b7e8" providerId="LiveId" clId="{6B4DAE2E-ABB5-4891-A5F2-B592F7C60FD8}" dt="2023-10-27T16:52:49.191" v="6"/>
          <ac:spMkLst>
            <pc:docMk/>
            <pc:sldMk cId="1236020860" sldId="265"/>
            <ac:spMk id="2" creationId="{F6EE75BE-695A-0694-A209-6204B51B4091}"/>
          </ac:spMkLst>
        </pc:spChg>
        <pc:spChg chg="mod">
          <ac:chgData name="Rafael Barbosa" userId="e85c8a03f9c5b7e8" providerId="LiveId" clId="{6B4DAE2E-ABB5-4891-A5F2-B592F7C60FD8}" dt="2023-10-27T16:52:46.535" v="5"/>
          <ac:spMkLst>
            <pc:docMk/>
            <pc:sldMk cId="1236020860" sldId="265"/>
            <ac:spMk id="4" creationId="{06E69E49-E42A-6540-4D28-A198E7FF8108}"/>
          </ac:spMkLst>
        </pc:spChg>
        <pc:spChg chg="add mod">
          <ac:chgData name="Rafael Barbosa" userId="e85c8a03f9c5b7e8" providerId="LiveId" clId="{6B4DAE2E-ABB5-4891-A5F2-B592F7C60FD8}" dt="2023-10-30T17:43:29.824" v="7992"/>
          <ac:spMkLst>
            <pc:docMk/>
            <pc:sldMk cId="1236020860" sldId="265"/>
            <ac:spMk id="4" creationId="{51CE06AC-E851-D04B-E8DE-F861125603AF}"/>
          </ac:spMkLst>
        </pc:spChg>
        <pc:spChg chg="mod">
          <ac:chgData name="Rafael Barbosa" userId="e85c8a03f9c5b7e8" providerId="LiveId" clId="{6B4DAE2E-ABB5-4891-A5F2-B592F7C60FD8}" dt="2023-10-27T16:52:46.535" v="5"/>
          <ac:spMkLst>
            <pc:docMk/>
            <pc:sldMk cId="1236020860" sldId="265"/>
            <ac:spMk id="5" creationId="{231E23FF-8EFC-6D0E-4B43-A9BAAC76146F}"/>
          </ac:spMkLst>
        </pc:spChg>
        <pc:spChg chg="mod">
          <ac:chgData name="Rafael Barbosa" userId="e85c8a03f9c5b7e8" providerId="LiveId" clId="{6B4DAE2E-ABB5-4891-A5F2-B592F7C60FD8}" dt="2023-10-27T16:52:46.535" v="5"/>
          <ac:spMkLst>
            <pc:docMk/>
            <pc:sldMk cId="1236020860" sldId="265"/>
            <ac:spMk id="8" creationId="{E0B9CF13-CDE8-BDD3-226D-82382236F47E}"/>
          </ac:spMkLst>
        </pc:spChg>
        <pc:spChg chg="mod">
          <ac:chgData name="Rafael Barbosa" userId="e85c8a03f9c5b7e8" providerId="LiveId" clId="{6B4DAE2E-ABB5-4891-A5F2-B592F7C60FD8}" dt="2023-10-27T16:52:46.535" v="5"/>
          <ac:spMkLst>
            <pc:docMk/>
            <pc:sldMk cId="1236020860" sldId="265"/>
            <ac:spMk id="9" creationId="{C55C2DB5-CB61-75F7-8ABC-3699D18658B1}"/>
          </ac:spMkLst>
        </pc:spChg>
        <pc:spChg chg="mod">
          <ac:chgData name="Rafael Barbosa" userId="e85c8a03f9c5b7e8" providerId="LiveId" clId="{6B4DAE2E-ABB5-4891-A5F2-B592F7C60FD8}" dt="2023-10-27T16:52:46.535" v="5"/>
          <ac:spMkLst>
            <pc:docMk/>
            <pc:sldMk cId="1236020860" sldId="265"/>
            <ac:spMk id="11" creationId="{1350C3F8-564E-F493-0128-54CF6CADB176}"/>
          </ac:spMkLst>
        </pc:spChg>
        <pc:spChg chg="mod">
          <ac:chgData name="Rafael Barbosa" userId="e85c8a03f9c5b7e8" providerId="LiveId" clId="{6B4DAE2E-ABB5-4891-A5F2-B592F7C60FD8}" dt="2023-10-27T16:52:46.535" v="5"/>
          <ac:spMkLst>
            <pc:docMk/>
            <pc:sldMk cId="1236020860" sldId="265"/>
            <ac:spMk id="12" creationId="{D44EF8F4-D712-8B9E-F435-77CA71AD6974}"/>
          </ac:spMkLst>
        </pc:spChg>
        <pc:spChg chg="mod">
          <ac:chgData name="Rafael Barbosa" userId="e85c8a03f9c5b7e8" providerId="LiveId" clId="{6B4DAE2E-ABB5-4891-A5F2-B592F7C60FD8}" dt="2023-10-27T16:52:46.535" v="5"/>
          <ac:spMkLst>
            <pc:docMk/>
            <pc:sldMk cId="1236020860" sldId="265"/>
            <ac:spMk id="14" creationId="{614B9490-998A-3B4C-5E33-34178C6B3412}"/>
          </ac:spMkLst>
        </pc:spChg>
        <pc:spChg chg="mod">
          <ac:chgData name="Rafael Barbosa" userId="e85c8a03f9c5b7e8" providerId="LiveId" clId="{6B4DAE2E-ABB5-4891-A5F2-B592F7C60FD8}" dt="2023-10-27T16:52:46.535" v="5"/>
          <ac:spMkLst>
            <pc:docMk/>
            <pc:sldMk cId="1236020860" sldId="265"/>
            <ac:spMk id="15" creationId="{B6C1DA59-0025-FBEA-10C1-91F7D2AA5D93}"/>
          </ac:spMkLst>
        </pc:spChg>
        <pc:spChg chg="mod">
          <ac:chgData name="Rafael Barbosa" userId="e85c8a03f9c5b7e8" providerId="LiveId" clId="{6B4DAE2E-ABB5-4891-A5F2-B592F7C60FD8}" dt="2023-10-27T16:52:46.535" v="5"/>
          <ac:spMkLst>
            <pc:docMk/>
            <pc:sldMk cId="1236020860" sldId="265"/>
            <ac:spMk id="17" creationId="{A8C671AB-59B1-3A9F-1567-A5049B6ED096}"/>
          </ac:spMkLst>
        </pc:spChg>
        <pc:spChg chg="mod">
          <ac:chgData name="Rafael Barbosa" userId="e85c8a03f9c5b7e8" providerId="LiveId" clId="{6B4DAE2E-ABB5-4891-A5F2-B592F7C60FD8}" dt="2023-10-27T16:52:46.535" v="5"/>
          <ac:spMkLst>
            <pc:docMk/>
            <pc:sldMk cId="1236020860" sldId="265"/>
            <ac:spMk id="18" creationId="{4418752C-E5CC-92E8-8992-8F1D2BD0B717}"/>
          </ac:spMkLst>
        </pc:spChg>
        <pc:spChg chg="mod">
          <ac:chgData name="Rafael Barbosa" userId="e85c8a03f9c5b7e8" providerId="LiveId" clId="{6B4DAE2E-ABB5-4891-A5F2-B592F7C60FD8}" dt="2023-10-27T16:52:46.535" v="5"/>
          <ac:spMkLst>
            <pc:docMk/>
            <pc:sldMk cId="1236020860" sldId="265"/>
            <ac:spMk id="20" creationId="{AF3BFE0B-E156-855F-FB99-6C5CA6D92324}"/>
          </ac:spMkLst>
        </pc:spChg>
        <pc:spChg chg="mod">
          <ac:chgData name="Rafael Barbosa" userId="e85c8a03f9c5b7e8" providerId="LiveId" clId="{6B4DAE2E-ABB5-4891-A5F2-B592F7C60FD8}" dt="2023-10-27T16:52:46.535" v="5"/>
          <ac:spMkLst>
            <pc:docMk/>
            <pc:sldMk cId="1236020860" sldId="265"/>
            <ac:spMk id="21" creationId="{22C6982F-043C-F4D6-81A5-9EBC96540996}"/>
          </ac:spMkLst>
        </pc:spChg>
        <pc:spChg chg="mod">
          <ac:chgData name="Rafael Barbosa" userId="e85c8a03f9c5b7e8" providerId="LiveId" clId="{6B4DAE2E-ABB5-4891-A5F2-B592F7C60FD8}" dt="2023-10-27T16:52:46.535" v="5"/>
          <ac:spMkLst>
            <pc:docMk/>
            <pc:sldMk cId="1236020860" sldId="265"/>
            <ac:spMk id="23" creationId="{9D08FC67-BAC9-B7DB-0314-D8E0CA44B40A}"/>
          </ac:spMkLst>
        </pc:spChg>
        <pc:spChg chg="mod">
          <ac:chgData name="Rafael Barbosa" userId="e85c8a03f9c5b7e8" providerId="LiveId" clId="{6B4DAE2E-ABB5-4891-A5F2-B592F7C60FD8}" dt="2023-10-27T16:52:46.535" v="5"/>
          <ac:spMkLst>
            <pc:docMk/>
            <pc:sldMk cId="1236020860" sldId="265"/>
            <ac:spMk id="24" creationId="{0D8D9A7C-18A0-088C-0EB6-78A936233226}"/>
          </ac:spMkLst>
        </pc:spChg>
        <pc:spChg chg="mod">
          <ac:chgData name="Rafael Barbosa" userId="e85c8a03f9c5b7e8" providerId="LiveId" clId="{6B4DAE2E-ABB5-4891-A5F2-B592F7C60FD8}" dt="2023-10-27T16:52:46.535" v="5"/>
          <ac:spMkLst>
            <pc:docMk/>
            <pc:sldMk cId="1236020860" sldId="265"/>
            <ac:spMk id="26" creationId="{C4F6B528-B532-6832-1F9F-B3217760FFB7}"/>
          </ac:spMkLst>
        </pc:spChg>
        <pc:spChg chg="mod">
          <ac:chgData name="Rafael Barbosa" userId="e85c8a03f9c5b7e8" providerId="LiveId" clId="{6B4DAE2E-ABB5-4891-A5F2-B592F7C60FD8}" dt="2023-10-27T16:52:46.535" v="5"/>
          <ac:spMkLst>
            <pc:docMk/>
            <pc:sldMk cId="1236020860" sldId="265"/>
            <ac:spMk id="27" creationId="{CA7CC24B-F8A3-7276-0FD7-01528B45F86C}"/>
          </ac:spMkLst>
        </pc:spChg>
        <pc:spChg chg="mod">
          <ac:chgData name="Rafael Barbosa" userId="e85c8a03f9c5b7e8" providerId="LiveId" clId="{6B4DAE2E-ABB5-4891-A5F2-B592F7C60FD8}" dt="2023-10-27T16:52:46.535" v="5"/>
          <ac:spMkLst>
            <pc:docMk/>
            <pc:sldMk cId="1236020860" sldId="265"/>
            <ac:spMk id="29" creationId="{B72E1CE6-0D60-F968-D9BD-8D6BED363137}"/>
          </ac:spMkLst>
        </pc:spChg>
        <pc:spChg chg="mod">
          <ac:chgData name="Rafael Barbosa" userId="e85c8a03f9c5b7e8" providerId="LiveId" clId="{6B4DAE2E-ABB5-4891-A5F2-B592F7C60FD8}" dt="2023-10-27T16:52:46.535" v="5"/>
          <ac:spMkLst>
            <pc:docMk/>
            <pc:sldMk cId="1236020860" sldId="265"/>
            <ac:spMk id="30" creationId="{EAA36A96-889A-2E2C-A004-78BF7C57E296}"/>
          </ac:spMkLst>
        </pc:spChg>
        <pc:spChg chg="add del mod">
          <ac:chgData name="Rafael Barbosa" userId="e85c8a03f9c5b7e8" providerId="LiveId" clId="{6B4DAE2E-ABB5-4891-A5F2-B592F7C60FD8}" dt="2023-10-27T16:52:54.431" v="10"/>
          <ac:spMkLst>
            <pc:docMk/>
            <pc:sldMk cId="1236020860" sldId="265"/>
            <ac:spMk id="31" creationId="{D4B1C852-8AB6-E91F-F151-DE87F24FC365}"/>
          </ac:spMkLst>
        </pc:spChg>
        <pc:spChg chg="mod">
          <ac:chgData name="Rafael Barbosa" userId="e85c8a03f9c5b7e8" providerId="LiveId" clId="{6B4DAE2E-ABB5-4891-A5F2-B592F7C60FD8}" dt="2023-10-27T16:52:49.690" v="7"/>
          <ac:spMkLst>
            <pc:docMk/>
            <pc:sldMk cId="1236020860" sldId="265"/>
            <ac:spMk id="33" creationId="{9A004285-8B96-F523-CB7A-27DF4CAE050F}"/>
          </ac:spMkLst>
        </pc:spChg>
        <pc:spChg chg="mod">
          <ac:chgData name="Rafael Barbosa" userId="e85c8a03f9c5b7e8" providerId="LiveId" clId="{6B4DAE2E-ABB5-4891-A5F2-B592F7C60FD8}" dt="2023-10-27T16:52:49.690" v="7"/>
          <ac:spMkLst>
            <pc:docMk/>
            <pc:sldMk cId="1236020860" sldId="265"/>
            <ac:spMk id="34" creationId="{D1ACB4A5-DAC7-1082-1044-9D3758028FD5}"/>
          </ac:spMkLst>
        </pc:spChg>
        <pc:spChg chg="mod">
          <ac:chgData name="Rafael Barbosa" userId="e85c8a03f9c5b7e8" providerId="LiveId" clId="{6B4DAE2E-ABB5-4891-A5F2-B592F7C60FD8}" dt="2023-10-27T16:52:49.690" v="7"/>
          <ac:spMkLst>
            <pc:docMk/>
            <pc:sldMk cId="1236020860" sldId="265"/>
            <ac:spMk id="36" creationId="{74C19A70-346F-1CA8-C2FC-F09BFEF0429E}"/>
          </ac:spMkLst>
        </pc:spChg>
        <pc:spChg chg="mod">
          <ac:chgData name="Rafael Barbosa" userId="e85c8a03f9c5b7e8" providerId="LiveId" clId="{6B4DAE2E-ABB5-4891-A5F2-B592F7C60FD8}" dt="2023-10-27T16:52:49.690" v="7"/>
          <ac:spMkLst>
            <pc:docMk/>
            <pc:sldMk cId="1236020860" sldId="265"/>
            <ac:spMk id="37" creationId="{C9CB0BED-01A1-6233-94FB-20680E39B1D3}"/>
          </ac:spMkLst>
        </pc:spChg>
        <pc:spChg chg="mod">
          <ac:chgData name="Rafael Barbosa" userId="e85c8a03f9c5b7e8" providerId="LiveId" clId="{6B4DAE2E-ABB5-4891-A5F2-B592F7C60FD8}" dt="2023-10-27T16:52:49.690" v="7"/>
          <ac:spMkLst>
            <pc:docMk/>
            <pc:sldMk cId="1236020860" sldId="265"/>
            <ac:spMk id="39" creationId="{634C18F4-B4A0-6085-2F15-00D7239FD0DF}"/>
          </ac:spMkLst>
        </pc:spChg>
        <pc:spChg chg="mod">
          <ac:chgData name="Rafael Barbosa" userId="e85c8a03f9c5b7e8" providerId="LiveId" clId="{6B4DAE2E-ABB5-4891-A5F2-B592F7C60FD8}" dt="2023-10-27T16:52:49.690" v="7"/>
          <ac:spMkLst>
            <pc:docMk/>
            <pc:sldMk cId="1236020860" sldId="265"/>
            <ac:spMk id="40" creationId="{0DAC4145-80D3-416A-A2EC-DF9B8D93AF8F}"/>
          </ac:spMkLst>
        </pc:spChg>
        <pc:spChg chg="mod">
          <ac:chgData name="Rafael Barbosa" userId="e85c8a03f9c5b7e8" providerId="LiveId" clId="{6B4DAE2E-ABB5-4891-A5F2-B592F7C60FD8}" dt="2023-10-27T16:52:49.690" v="7"/>
          <ac:spMkLst>
            <pc:docMk/>
            <pc:sldMk cId="1236020860" sldId="265"/>
            <ac:spMk id="42" creationId="{C7538165-706C-69CC-9ABF-2C7320859C4E}"/>
          </ac:spMkLst>
        </pc:spChg>
        <pc:spChg chg="mod">
          <ac:chgData name="Rafael Barbosa" userId="e85c8a03f9c5b7e8" providerId="LiveId" clId="{6B4DAE2E-ABB5-4891-A5F2-B592F7C60FD8}" dt="2023-10-27T16:52:49.690" v="7"/>
          <ac:spMkLst>
            <pc:docMk/>
            <pc:sldMk cId="1236020860" sldId="265"/>
            <ac:spMk id="43" creationId="{A83C246B-2BF1-9C59-1237-E9B052BD0D48}"/>
          </ac:spMkLst>
        </pc:spChg>
        <pc:spChg chg="mod">
          <ac:chgData name="Rafael Barbosa" userId="e85c8a03f9c5b7e8" providerId="LiveId" clId="{6B4DAE2E-ABB5-4891-A5F2-B592F7C60FD8}" dt="2023-10-27T16:52:49.690" v="7"/>
          <ac:spMkLst>
            <pc:docMk/>
            <pc:sldMk cId="1236020860" sldId="265"/>
            <ac:spMk id="45" creationId="{B4952E21-8871-E493-F149-E7738B80CC20}"/>
          </ac:spMkLst>
        </pc:spChg>
        <pc:spChg chg="mod">
          <ac:chgData name="Rafael Barbosa" userId="e85c8a03f9c5b7e8" providerId="LiveId" clId="{6B4DAE2E-ABB5-4891-A5F2-B592F7C60FD8}" dt="2023-10-27T16:52:49.690" v="7"/>
          <ac:spMkLst>
            <pc:docMk/>
            <pc:sldMk cId="1236020860" sldId="265"/>
            <ac:spMk id="46" creationId="{BB507712-3EE5-BE89-2A33-EDFC4273FBFF}"/>
          </ac:spMkLst>
        </pc:spChg>
        <pc:spChg chg="mod">
          <ac:chgData name="Rafael Barbosa" userId="e85c8a03f9c5b7e8" providerId="LiveId" clId="{6B4DAE2E-ABB5-4891-A5F2-B592F7C60FD8}" dt="2023-10-27T16:52:49.690" v="7"/>
          <ac:spMkLst>
            <pc:docMk/>
            <pc:sldMk cId="1236020860" sldId="265"/>
            <ac:spMk id="48" creationId="{E935FD90-F3D8-C09A-3419-8D95C84E7B5F}"/>
          </ac:spMkLst>
        </pc:spChg>
        <pc:spChg chg="mod">
          <ac:chgData name="Rafael Barbosa" userId="e85c8a03f9c5b7e8" providerId="LiveId" clId="{6B4DAE2E-ABB5-4891-A5F2-B592F7C60FD8}" dt="2023-10-27T16:52:49.690" v="7"/>
          <ac:spMkLst>
            <pc:docMk/>
            <pc:sldMk cId="1236020860" sldId="265"/>
            <ac:spMk id="49" creationId="{104731A3-84AF-52BF-4F9C-FA1364A97F9C}"/>
          </ac:spMkLst>
        </pc:spChg>
        <pc:spChg chg="mod">
          <ac:chgData name="Rafael Barbosa" userId="e85c8a03f9c5b7e8" providerId="LiveId" clId="{6B4DAE2E-ABB5-4891-A5F2-B592F7C60FD8}" dt="2023-10-27T16:52:49.690" v="7"/>
          <ac:spMkLst>
            <pc:docMk/>
            <pc:sldMk cId="1236020860" sldId="265"/>
            <ac:spMk id="51" creationId="{3022DF67-CA0D-5345-891F-AD561EC4FCB0}"/>
          </ac:spMkLst>
        </pc:spChg>
        <pc:spChg chg="mod">
          <ac:chgData name="Rafael Barbosa" userId="e85c8a03f9c5b7e8" providerId="LiveId" clId="{6B4DAE2E-ABB5-4891-A5F2-B592F7C60FD8}" dt="2023-10-27T16:52:49.690" v="7"/>
          <ac:spMkLst>
            <pc:docMk/>
            <pc:sldMk cId="1236020860" sldId="265"/>
            <ac:spMk id="52" creationId="{AB9A8DF1-C562-4711-E707-E07060EEB599}"/>
          </ac:spMkLst>
        </pc:spChg>
        <pc:spChg chg="mod">
          <ac:chgData name="Rafael Barbosa" userId="e85c8a03f9c5b7e8" providerId="LiveId" clId="{6B4DAE2E-ABB5-4891-A5F2-B592F7C60FD8}" dt="2023-10-27T16:52:49.690" v="7"/>
          <ac:spMkLst>
            <pc:docMk/>
            <pc:sldMk cId="1236020860" sldId="265"/>
            <ac:spMk id="54" creationId="{A655E4A8-EDE5-4CB4-944D-34678BD6509F}"/>
          </ac:spMkLst>
        </pc:spChg>
        <pc:spChg chg="mod">
          <ac:chgData name="Rafael Barbosa" userId="e85c8a03f9c5b7e8" providerId="LiveId" clId="{6B4DAE2E-ABB5-4891-A5F2-B592F7C60FD8}" dt="2023-10-27T16:52:49.690" v="7"/>
          <ac:spMkLst>
            <pc:docMk/>
            <pc:sldMk cId="1236020860" sldId="265"/>
            <ac:spMk id="55" creationId="{0D7D16AF-00C0-B75B-DBF2-69E7DB815A0D}"/>
          </ac:spMkLst>
        </pc:spChg>
        <pc:spChg chg="mod">
          <ac:chgData name="Rafael Barbosa" userId="e85c8a03f9c5b7e8" providerId="LiveId" clId="{6B4DAE2E-ABB5-4891-A5F2-B592F7C60FD8}" dt="2023-10-27T16:52:49.690" v="7"/>
          <ac:spMkLst>
            <pc:docMk/>
            <pc:sldMk cId="1236020860" sldId="265"/>
            <ac:spMk id="57" creationId="{78F4649D-D9E3-5DC6-E519-F02CD17DCC94}"/>
          </ac:spMkLst>
        </pc:spChg>
        <pc:spChg chg="mod">
          <ac:chgData name="Rafael Barbosa" userId="e85c8a03f9c5b7e8" providerId="LiveId" clId="{6B4DAE2E-ABB5-4891-A5F2-B592F7C60FD8}" dt="2023-10-27T16:52:49.690" v="7"/>
          <ac:spMkLst>
            <pc:docMk/>
            <pc:sldMk cId="1236020860" sldId="265"/>
            <ac:spMk id="58" creationId="{33079B6F-4C71-9203-C49E-127F20439DB4}"/>
          </ac:spMkLst>
        </pc:spChg>
        <pc:spChg chg="add mod">
          <ac:chgData name="Rafael Barbosa" userId="e85c8a03f9c5b7e8" providerId="LiveId" clId="{6B4DAE2E-ABB5-4891-A5F2-B592F7C60FD8}" dt="2023-10-27T17:00:31.053" v="1102" actId="14100"/>
          <ac:spMkLst>
            <pc:docMk/>
            <pc:sldMk cId="1236020860" sldId="265"/>
            <ac:spMk id="59" creationId="{104B680A-6CF0-C170-7A73-9B443EF3FF90}"/>
          </ac:spMkLst>
        </pc:spChg>
        <pc:spChg chg="mod">
          <ac:chgData name="Rafael Barbosa" userId="e85c8a03f9c5b7e8" providerId="LiveId" clId="{6B4DAE2E-ABB5-4891-A5F2-B592F7C60FD8}" dt="2023-10-27T16:52:55.234" v="11"/>
          <ac:spMkLst>
            <pc:docMk/>
            <pc:sldMk cId="1236020860" sldId="265"/>
            <ac:spMk id="61" creationId="{C6297EC8-88B4-A53E-B8E5-8709C3D9C295}"/>
          </ac:spMkLst>
        </pc:spChg>
        <pc:spChg chg="mod">
          <ac:chgData name="Rafael Barbosa" userId="e85c8a03f9c5b7e8" providerId="LiveId" clId="{6B4DAE2E-ABB5-4891-A5F2-B592F7C60FD8}" dt="2023-10-27T16:53:38.140" v="42" actId="20577"/>
          <ac:spMkLst>
            <pc:docMk/>
            <pc:sldMk cId="1236020860" sldId="265"/>
            <ac:spMk id="62" creationId="{1EAEC5F9-A034-41B9-6F6F-5DB2EB464864}"/>
          </ac:spMkLst>
        </pc:spChg>
        <pc:spChg chg="mod">
          <ac:chgData name="Rafael Barbosa" userId="e85c8a03f9c5b7e8" providerId="LiveId" clId="{6B4DAE2E-ABB5-4891-A5F2-B592F7C60FD8}" dt="2023-10-27T16:52:55.234" v="11"/>
          <ac:spMkLst>
            <pc:docMk/>
            <pc:sldMk cId="1236020860" sldId="265"/>
            <ac:spMk id="64" creationId="{3B1DC2F0-6A13-42BB-68A7-271F6A4218EA}"/>
          </ac:spMkLst>
        </pc:spChg>
        <pc:spChg chg="mod">
          <ac:chgData name="Rafael Barbosa" userId="e85c8a03f9c5b7e8" providerId="LiveId" clId="{6B4DAE2E-ABB5-4891-A5F2-B592F7C60FD8}" dt="2023-10-27T16:52:55.234" v="11"/>
          <ac:spMkLst>
            <pc:docMk/>
            <pc:sldMk cId="1236020860" sldId="265"/>
            <ac:spMk id="65" creationId="{5FBCACD7-C90D-5B14-5C0D-811E336C32F0}"/>
          </ac:spMkLst>
        </pc:spChg>
        <pc:spChg chg="mod">
          <ac:chgData name="Rafael Barbosa" userId="e85c8a03f9c5b7e8" providerId="LiveId" clId="{6B4DAE2E-ABB5-4891-A5F2-B592F7C60FD8}" dt="2023-10-27T16:52:55.234" v="11"/>
          <ac:spMkLst>
            <pc:docMk/>
            <pc:sldMk cId="1236020860" sldId="265"/>
            <ac:spMk id="67" creationId="{047309F2-2144-F4D6-BD71-6BE946EBC109}"/>
          </ac:spMkLst>
        </pc:spChg>
        <pc:spChg chg="mod">
          <ac:chgData name="Rafael Barbosa" userId="e85c8a03f9c5b7e8" providerId="LiveId" clId="{6B4DAE2E-ABB5-4891-A5F2-B592F7C60FD8}" dt="2023-10-27T16:52:55.234" v="11"/>
          <ac:spMkLst>
            <pc:docMk/>
            <pc:sldMk cId="1236020860" sldId="265"/>
            <ac:spMk id="68" creationId="{D1052054-9DB6-9007-4303-D737D4C123A1}"/>
          </ac:spMkLst>
        </pc:spChg>
        <pc:spChg chg="mod">
          <ac:chgData name="Rafael Barbosa" userId="e85c8a03f9c5b7e8" providerId="LiveId" clId="{6B4DAE2E-ABB5-4891-A5F2-B592F7C60FD8}" dt="2023-10-27T16:52:55.234" v="11"/>
          <ac:spMkLst>
            <pc:docMk/>
            <pc:sldMk cId="1236020860" sldId="265"/>
            <ac:spMk id="70" creationId="{AC8AD78E-EE31-3615-243E-AB283D0FDEED}"/>
          </ac:spMkLst>
        </pc:spChg>
        <pc:spChg chg="mod">
          <ac:chgData name="Rafael Barbosa" userId="e85c8a03f9c5b7e8" providerId="LiveId" clId="{6B4DAE2E-ABB5-4891-A5F2-B592F7C60FD8}" dt="2023-10-27T16:52:55.234" v="11"/>
          <ac:spMkLst>
            <pc:docMk/>
            <pc:sldMk cId="1236020860" sldId="265"/>
            <ac:spMk id="71" creationId="{13058048-208A-60A9-561A-E143173EBB76}"/>
          </ac:spMkLst>
        </pc:spChg>
        <pc:spChg chg="mod">
          <ac:chgData name="Rafael Barbosa" userId="e85c8a03f9c5b7e8" providerId="LiveId" clId="{6B4DAE2E-ABB5-4891-A5F2-B592F7C60FD8}" dt="2023-10-27T16:52:55.234" v="11"/>
          <ac:spMkLst>
            <pc:docMk/>
            <pc:sldMk cId="1236020860" sldId="265"/>
            <ac:spMk id="73" creationId="{8FA91289-EF5B-A4C1-B163-343FDD2FFFCE}"/>
          </ac:spMkLst>
        </pc:spChg>
        <pc:spChg chg="mod">
          <ac:chgData name="Rafael Barbosa" userId="e85c8a03f9c5b7e8" providerId="LiveId" clId="{6B4DAE2E-ABB5-4891-A5F2-B592F7C60FD8}" dt="2023-10-27T16:52:55.234" v="11"/>
          <ac:spMkLst>
            <pc:docMk/>
            <pc:sldMk cId="1236020860" sldId="265"/>
            <ac:spMk id="74" creationId="{C7563703-A053-87EA-D94E-27B6BC4333F5}"/>
          </ac:spMkLst>
        </pc:spChg>
        <pc:spChg chg="mod">
          <ac:chgData name="Rafael Barbosa" userId="e85c8a03f9c5b7e8" providerId="LiveId" clId="{6B4DAE2E-ABB5-4891-A5F2-B592F7C60FD8}" dt="2023-10-27T16:52:55.234" v="11"/>
          <ac:spMkLst>
            <pc:docMk/>
            <pc:sldMk cId="1236020860" sldId="265"/>
            <ac:spMk id="76" creationId="{9A775037-5550-5C85-5E13-8DB30A29D2F9}"/>
          </ac:spMkLst>
        </pc:spChg>
        <pc:spChg chg="mod">
          <ac:chgData name="Rafael Barbosa" userId="e85c8a03f9c5b7e8" providerId="LiveId" clId="{6B4DAE2E-ABB5-4891-A5F2-B592F7C60FD8}" dt="2023-10-27T16:54:47.189" v="74" actId="6549"/>
          <ac:spMkLst>
            <pc:docMk/>
            <pc:sldMk cId="1236020860" sldId="265"/>
            <ac:spMk id="77" creationId="{0733559F-716F-9235-DCAE-C5441BB50EBB}"/>
          </ac:spMkLst>
        </pc:spChg>
        <pc:spChg chg="mod">
          <ac:chgData name="Rafael Barbosa" userId="e85c8a03f9c5b7e8" providerId="LiveId" clId="{6B4DAE2E-ABB5-4891-A5F2-B592F7C60FD8}" dt="2023-10-27T16:52:55.234" v="11"/>
          <ac:spMkLst>
            <pc:docMk/>
            <pc:sldMk cId="1236020860" sldId="265"/>
            <ac:spMk id="79" creationId="{D4553F40-A4F7-5075-69D8-281F16955876}"/>
          </ac:spMkLst>
        </pc:spChg>
        <pc:spChg chg="mod">
          <ac:chgData name="Rafael Barbosa" userId="e85c8a03f9c5b7e8" providerId="LiveId" clId="{6B4DAE2E-ABB5-4891-A5F2-B592F7C60FD8}" dt="2023-10-27T16:52:55.234" v="11"/>
          <ac:spMkLst>
            <pc:docMk/>
            <pc:sldMk cId="1236020860" sldId="265"/>
            <ac:spMk id="80" creationId="{FBB5E2CE-AA35-8A1E-A148-F55265594F0F}"/>
          </ac:spMkLst>
        </pc:spChg>
        <pc:spChg chg="mod">
          <ac:chgData name="Rafael Barbosa" userId="e85c8a03f9c5b7e8" providerId="LiveId" clId="{6B4DAE2E-ABB5-4891-A5F2-B592F7C60FD8}" dt="2023-10-27T16:52:55.234" v="11"/>
          <ac:spMkLst>
            <pc:docMk/>
            <pc:sldMk cId="1236020860" sldId="265"/>
            <ac:spMk id="82" creationId="{045B2710-97F4-8EF0-5221-ADA58A0BA85C}"/>
          </ac:spMkLst>
        </pc:spChg>
        <pc:spChg chg="mod">
          <ac:chgData name="Rafael Barbosa" userId="e85c8a03f9c5b7e8" providerId="LiveId" clId="{6B4DAE2E-ABB5-4891-A5F2-B592F7C60FD8}" dt="2023-10-27T16:54:42.935" v="71" actId="6549"/>
          <ac:spMkLst>
            <pc:docMk/>
            <pc:sldMk cId="1236020860" sldId="265"/>
            <ac:spMk id="83" creationId="{0535C6E7-5FE2-034D-177A-FBB3A40F2D00}"/>
          </ac:spMkLst>
        </pc:spChg>
        <pc:spChg chg="mod">
          <ac:chgData name="Rafael Barbosa" userId="e85c8a03f9c5b7e8" providerId="LiveId" clId="{6B4DAE2E-ABB5-4891-A5F2-B592F7C60FD8}" dt="2023-10-27T16:52:55.234" v="11"/>
          <ac:spMkLst>
            <pc:docMk/>
            <pc:sldMk cId="1236020860" sldId="265"/>
            <ac:spMk id="85" creationId="{4CD272B3-165B-FBDB-8630-EBDB1E7DB995}"/>
          </ac:spMkLst>
        </pc:spChg>
        <pc:spChg chg="mod">
          <ac:chgData name="Rafael Barbosa" userId="e85c8a03f9c5b7e8" providerId="LiveId" clId="{6B4DAE2E-ABB5-4891-A5F2-B592F7C60FD8}" dt="2023-10-27T16:52:55.234" v="11"/>
          <ac:spMkLst>
            <pc:docMk/>
            <pc:sldMk cId="1236020860" sldId="265"/>
            <ac:spMk id="86" creationId="{2C51F21F-713B-54A0-CB53-35472BFFC828}"/>
          </ac:spMkLst>
        </pc:spChg>
        <pc:spChg chg="mod">
          <ac:chgData name="Rafael Barbosa" userId="e85c8a03f9c5b7e8" providerId="LiveId" clId="{6B4DAE2E-ABB5-4891-A5F2-B592F7C60FD8}" dt="2023-10-27T16:55:09.785" v="81"/>
          <ac:spMkLst>
            <pc:docMk/>
            <pc:sldMk cId="1236020860" sldId="265"/>
            <ac:spMk id="88" creationId="{75A7FF53-B32F-8480-B48B-566F1DD9A0C2}"/>
          </ac:spMkLst>
        </pc:spChg>
        <pc:spChg chg="mod">
          <ac:chgData name="Rafael Barbosa" userId="e85c8a03f9c5b7e8" providerId="LiveId" clId="{6B4DAE2E-ABB5-4891-A5F2-B592F7C60FD8}" dt="2023-10-27T16:55:09.785" v="81"/>
          <ac:spMkLst>
            <pc:docMk/>
            <pc:sldMk cId="1236020860" sldId="265"/>
            <ac:spMk id="89" creationId="{E45059C1-12BE-F098-0054-1EA4AA7E34ED}"/>
          </ac:spMkLst>
        </pc:spChg>
        <pc:spChg chg="mod">
          <ac:chgData name="Rafael Barbosa" userId="e85c8a03f9c5b7e8" providerId="LiveId" clId="{6B4DAE2E-ABB5-4891-A5F2-B592F7C60FD8}" dt="2023-10-27T16:55:09.785" v="81"/>
          <ac:spMkLst>
            <pc:docMk/>
            <pc:sldMk cId="1236020860" sldId="265"/>
            <ac:spMk id="91" creationId="{21FD67F6-F012-31D1-4885-93D6BEC71526}"/>
          </ac:spMkLst>
        </pc:spChg>
        <pc:spChg chg="mod">
          <ac:chgData name="Rafael Barbosa" userId="e85c8a03f9c5b7e8" providerId="LiveId" clId="{6B4DAE2E-ABB5-4891-A5F2-B592F7C60FD8}" dt="2023-10-27T17:02:05.804" v="1182" actId="20577"/>
          <ac:spMkLst>
            <pc:docMk/>
            <pc:sldMk cId="1236020860" sldId="265"/>
            <ac:spMk id="92" creationId="{A7FBBC44-210A-1E6F-5958-314DB0CA5CF2}"/>
          </ac:spMkLst>
        </pc:spChg>
        <pc:spChg chg="mod">
          <ac:chgData name="Rafael Barbosa" userId="e85c8a03f9c5b7e8" providerId="LiveId" clId="{6B4DAE2E-ABB5-4891-A5F2-B592F7C60FD8}" dt="2023-10-27T16:55:09.785" v="81"/>
          <ac:spMkLst>
            <pc:docMk/>
            <pc:sldMk cId="1236020860" sldId="265"/>
            <ac:spMk id="94" creationId="{241E3DE5-314B-BAC3-6103-C3D8E815D264}"/>
          </ac:spMkLst>
        </pc:spChg>
        <pc:spChg chg="mod">
          <ac:chgData name="Rafael Barbosa" userId="e85c8a03f9c5b7e8" providerId="LiveId" clId="{6B4DAE2E-ABB5-4891-A5F2-B592F7C60FD8}" dt="2023-10-27T17:02:10.188" v="1188" actId="20577"/>
          <ac:spMkLst>
            <pc:docMk/>
            <pc:sldMk cId="1236020860" sldId="265"/>
            <ac:spMk id="95" creationId="{505D340F-6F5D-1B65-89CC-6BB8FE5D2A86}"/>
          </ac:spMkLst>
        </pc:spChg>
        <pc:spChg chg="mod">
          <ac:chgData name="Rafael Barbosa" userId="e85c8a03f9c5b7e8" providerId="LiveId" clId="{6B4DAE2E-ABB5-4891-A5F2-B592F7C60FD8}" dt="2023-10-27T16:55:11.377" v="82"/>
          <ac:spMkLst>
            <pc:docMk/>
            <pc:sldMk cId="1236020860" sldId="265"/>
            <ac:spMk id="97" creationId="{3D93DCFA-CEDF-4A11-8481-F7ED19EF714C}"/>
          </ac:spMkLst>
        </pc:spChg>
        <pc:spChg chg="mod">
          <ac:chgData name="Rafael Barbosa" userId="e85c8a03f9c5b7e8" providerId="LiveId" clId="{6B4DAE2E-ABB5-4891-A5F2-B592F7C60FD8}" dt="2023-10-27T17:02:16.853" v="1208" actId="20577"/>
          <ac:spMkLst>
            <pc:docMk/>
            <pc:sldMk cId="1236020860" sldId="265"/>
            <ac:spMk id="98" creationId="{2DD78697-5BDB-9528-70A3-52BF3B9CC7C1}"/>
          </ac:spMkLst>
        </pc:spChg>
        <pc:spChg chg="mod">
          <ac:chgData name="Rafael Barbosa" userId="e85c8a03f9c5b7e8" providerId="LiveId" clId="{6B4DAE2E-ABB5-4891-A5F2-B592F7C60FD8}" dt="2023-10-27T16:55:11.377" v="82"/>
          <ac:spMkLst>
            <pc:docMk/>
            <pc:sldMk cId="1236020860" sldId="265"/>
            <ac:spMk id="100" creationId="{B23C5FA5-D100-779F-3BEE-50918A72AD72}"/>
          </ac:spMkLst>
        </pc:spChg>
        <pc:spChg chg="mod">
          <ac:chgData name="Rafael Barbosa" userId="e85c8a03f9c5b7e8" providerId="LiveId" clId="{6B4DAE2E-ABB5-4891-A5F2-B592F7C60FD8}" dt="2023-10-27T17:02:22.517" v="1229" actId="20577"/>
          <ac:spMkLst>
            <pc:docMk/>
            <pc:sldMk cId="1236020860" sldId="265"/>
            <ac:spMk id="101" creationId="{765B4992-C3AA-25F4-8532-B5C354DDBA33}"/>
          </ac:spMkLst>
        </pc:spChg>
        <pc:spChg chg="mod">
          <ac:chgData name="Rafael Barbosa" userId="e85c8a03f9c5b7e8" providerId="LiveId" clId="{6B4DAE2E-ABB5-4891-A5F2-B592F7C60FD8}" dt="2023-10-27T16:55:11.377" v="82"/>
          <ac:spMkLst>
            <pc:docMk/>
            <pc:sldMk cId="1236020860" sldId="265"/>
            <ac:spMk id="103" creationId="{5BF54320-7FCD-0359-300D-A23CCC42E4CF}"/>
          </ac:spMkLst>
        </pc:spChg>
        <pc:spChg chg="mod">
          <ac:chgData name="Rafael Barbosa" userId="e85c8a03f9c5b7e8" providerId="LiveId" clId="{6B4DAE2E-ABB5-4891-A5F2-B592F7C60FD8}" dt="2023-10-27T17:02:29.285" v="1246" actId="20577"/>
          <ac:spMkLst>
            <pc:docMk/>
            <pc:sldMk cId="1236020860" sldId="265"/>
            <ac:spMk id="104" creationId="{B1273B86-8DC8-385F-0FA5-5B4BCCFE7BC9}"/>
          </ac:spMkLst>
        </pc:spChg>
        <pc:spChg chg="mod">
          <ac:chgData name="Rafael Barbosa" userId="e85c8a03f9c5b7e8" providerId="LiveId" clId="{6B4DAE2E-ABB5-4891-A5F2-B592F7C60FD8}" dt="2023-10-27T16:55:21.049" v="85"/>
          <ac:spMkLst>
            <pc:docMk/>
            <pc:sldMk cId="1236020860" sldId="265"/>
            <ac:spMk id="106" creationId="{46D87788-BEC6-8B60-1787-019BF028D9B3}"/>
          </ac:spMkLst>
        </pc:spChg>
        <pc:spChg chg="mod">
          <ac:chgData name="Rafael Barbosa" userId="e85c8a03f9c5b7e8" providerId="LiveId" clId="{6B4DAE2E-ABB5-4891-A5F2-B592F7C60FD8}" dt="2023-10-27T17:02:34.503" v="1260" actId="6549"/>
          <ac:spMkLst>
            <pc:docMk/>
            <pc:sldMk cId="1236020860" sldId="265"/>
            <ac:spMk id="107" creationId="{7F2C4D29-CEC0-1180-5EA2-9A1C005CE1F8}"/>
          </ac:spMkLst>
        </pc:spChg>
        <pc:spChg chg="mod">
          <ac:chgData name="Rafael Barbosa" userId="e85c8a03f9c5b7e8" providerId="LiveId" clId="{6B4DAE2E-ABB5-4891-A5F2-B592F7C60FD8}" dt="2023-10-27T16:55:21.049" v="85"/>
          <ac:spMkLst>
            <pc:docMk/>
            <pc:sldMk cId="1236020860" sldId="265"/>
            <ac:spMk id="109" creationId="{A8C2682A-E2ED-DEF0-0598-6778D1156D06}"/>
          </ac:spMkLst>
        </pc:spChg>
        <pc:spChg chg="mod">
          <ac:chgData name="Rafael Barbosa" userId="e85c8a03f9c5b7e8" providerId="LiveId" clId="{6B4DAE2E-ABB5-4891-A5F2-B592F7C60FD8}" dt="2023-10-27T17:02:40.144" v="1278" actId="20577"/>
          <ac:spMkLst>
            <pc:docMk/>
            <pc:sldMk cId="1236020860" sldId="265"/>
            <ac:spMk id="110" creationId="{EDC59EA6-9FEE-4100-36B5-FA7C2B7E0482}"/>
          </ac:spMkLst>
        </pc:spChg>
        <pc:spChg chg="mod">
          <ac:chgData name="Rafael Barbosa" userId="e85c8a03f9c5b7e8" providerId="LiveId" clId="{6B4DAE2E-ABB5-4891-A5F2-B592F7C60FD8}" dt="2023-10-27T16:55:21.049" v="85"/>
          <ac:spMkLst>
            <pc:docMk/>
            <pc:sldMk cId="1236020860" sldId="265"/>
            <ac:spMk id="112" creationId="{FABCA8B5-0078-DB47-7AA4-F097665E9B8D}"/>
          </ac:spMkLst>
        </pc:spChg>
        <pc:spChg chg="mod">
          <ac:chgData name="Rafael Barbosa" userId="e85c8a03f9c5b7e8" providerId="LiveId" clId="{6B4DAE2E-ABB5-4891-A5F2-B592F7C60FD8}" dt="2023-10-27T17:02:46.708" v="1288" actId="20577"/>
          <ac:spMkLst>
            <pc:docMk/>
            <pc:sldMk cId="1236020860" sldId="265"/>
            <ac:spMk id="113" creationId="{E5F652A2-0D4F-B2CA-6560-72989584BD63}"/>
          </ac:spMkLst>
        </pc:spChg>
        <pc:spChg chg="mod">
          <ac:chgData name="Rafael Barbosa" userId="e85c8a03f9c5b7e8" providerId="LiveId" clId="{6B4DAE2E-ABB5-4891-A5F2-B592F7C60FD8}" dt="2023-10-27T16:55:25.136" v="87"/>
          <ac:spMkLst>
            <pc:docMk/>
            <pc:sldMk cId="1236020860" sldId="265"/>
            <ac:spMk id="115" creationId="{7F9CA55B-0B32-3D1D-9D73-704C7D901128}"/>
          </ac:spMkLst>
        </pc:spChg>
        <pc:spChg chg="mod">
          <ac:chgData name="Rafael Barbosa" userId="e85c8a03f9c5b7e8" providerId="LiveId" clId="{6B4DAE2E-ABB5-4891-A5F2-B592F7C60FD8}" dt="2023-10-27T17:02:53.005" v="1308" actId="20577"/>
          <ac:spMkLst>
            <pc:docMk/>
            <pc:sldMk cId="1236020860" sldId="265"/>
            <ac:spMk id="116" creationId="{C29E6D8C-F08B-E8A9-7889-F663F286BBFA}"/>
          </ac:spMkLst>
        </pc:spChg>
        <pc:spChg chg="mod">
          <ac:chgData name="Rafael Barbosa" userId="e85c8a03f9c5b7e8" providerId="LiveId" clId="{6B4DAE2E-ABB5-4891-A5F2-B592F7C60FD8}" dt="2023-10-27T16:55:25.136" v="87"/>
          <ac:spMkLst>
            <pc:docMk/>
            <pc:sldMk cId="1236020860" sldId="265"/>
            <ac:spMk id="118" creationId="{A27625AE-5F48-E856-5D1A-DB78A608D89D}"/>
          </ac:spMkLst>
        </pc:spChg>
        <pc:spChg chg="mod">
          <ac:chgData name="Rafael Barbosa" userId="e85c8a03f9c5b7e8" providerId="LiveId" clId="{6B4DAE2E-ABB5-4891-A5F2-B592F7C60FD8}" dt="2023-10-27T17:03:00.957" v="1327" actId="20577"/>
          <ac:spMkLst>
            <pc:docMk/>
            <pc:sldMk cId="1236020860" sldId="265"/>
            <ac:spMk id="119" creationId="{027C8FF2-24AF-72C5-3DDE-1456C5BC9BD2}"/>
          </ac:spMkLst>
        </pc:spChg>
        <pc:spChg chg="mod">
          <ac:chgData name="Rafael Barbosa" userId="e85c8a03f9c5b7e8" providerId="LiveId" clId="{6B4DAE2E-ABB5-4891-A5F2-B592F7C60FD8}" dt="2023-10-27T16:55:25.136" v="87"/>
          <ac:spMkLst>
            <pc:docMk/>
            <pc:sldMk cId="1236020860" sldId="265"/>
            <ac:spMk id="121" creationId="{DFEBFA07-4EE8-46ED-DA86-821EBA4DCB27}"/>
          </ac:spMkLst>
        </pc:spChg>
        <pc:spChg chg="mod">
          <ac:chgData name="Rafael Barbosa" userId="e85c8a03f9c5b7e8" providerId="LiveId" clId="{6B4DAE2E-ABB5-4891-A5F2-B592F7C60FD8}" dt="2023-10-27T17:03:38.260" v="1342" actId="20577"/>
          <ac:spMkLst>
            <pc:docMk/>
            <pc:sldMk cId="1236020860" sldId="265"/>
            <ac:spMk id="122" creationId="{94BA1FCC-6A82-8C8E-7490-DA5EDD7BCFC8}"/>
          </ac:spMkLst>
        </pc:spChg>
        <pc:spChg chg="mod">
          <ac:chgData name="Rafael Barbosa" userId="e85c8a03f9c5b7e8" providerId="LiveId" clId="{6B4DAE2E-ABB5-4891-A5F2-B592F7C60FD8}" dt="2023-10-27T16:55:30.922" v="89"/>
          <ac:spMkLst>
            <pc:docMk/>
            <pc:sldMk cId="1236020860" sldId="265"/>
            <ac:spMk id="124" creationId="{6B4F8441-B51A-0914-227A-FD7FD5EF8B1A}"/>
          </ac:spMkLst>
        </pc:spChg>
        <pc:spChg chg="mod">
          <ac:chgData name="Rafael Barbosa" userId="e85c8a03f9c5b7e8" providerId="LiveId" clId="{6B4DAE2E-ABB5-4891-A5F2-B592F7C60FD8}" dt="2023-10-27T17:03:49.654" v="1366" actId="20577"/>
          <ac:spMkLst>
            <pc:docMk/>
            <pc:sldMk cId="1236020860" sldId="265"/>
            <ac:spMk id="125" creationId="{1A3E2F9C-06EE-A4AE-25E2-D80266C8BC1B}"/>
          </ac:spMkLst>
        </pc:spChg>
        <pc:spChg chg="mod">
          <ac:chgData name="Rafael Barbosa" userId="e85c8a03f9c5b7e8" providerId="LiveId" clId="{6B4DAE2E-ABB5-4891-A5F2-B592F7C60FD8}" dt="2023-10-27T16:55:30.922" v="89"/>
          <ac:spMkLst>
            <pc:docMk/>
            <pc:sldMk cId="1236020860" sldId="265"/>
            <ac:spMk id="127" creationId="{C625EA1E-0281-67A8-9039-7825F261C0D9}"/>
          </ac:spMkLst>
        </pc:spChg>
        <pc:spChg chg="mod">
          <ac:chgData name="Rafael Barbosa" userId="e85c8a03f9c5b7e8" providerId="LiveId" clId="{6B4DAE2E-ABB5-4891-A5F2-B592F7C60FD8}" dt="2023-10-27T17:03:54.052" v="1373" actId="20577"/>
          <ac:spMkLst>
            <pc:docMk/>
            <pc:sldMk cId="1236020860" sldId="265"/>
            <ac:spMk id="128" creationId="{60FE03CE-C507-6CA5-5F4B-9B36CC5A7FA4}"/>
          </ac:spMkLst>
        </pc:spChg>
        <pc:spChg chg="mod">
          <ac:chgData name="Rafael Barbosa" userId="e85c8a03f9c5b7e8" providerId="LiveId" clId="{6B4DAE2E-ABB5-4891-A5F2-B592F7C60FD8}" dt="2023-10-27T16:55:30.922" v="89"/>
          <ac:spMkLst>
            <pc:docMk/>
            <pc:sldMk cId="1236020860" sldId="265"/>
            <ac:spMk id="130" creationId="{0E671828-B392-67B7-6F38-51AB4786CFD2}"/>
          </ac:spMkLst>
        </pc:spChg>
        <pc:spChg chg="mod">
          <ac:chgData name="Rafael Barbosa" userId="e85c8a03f9c5b7e8" providerId="LiveId" clId="{6B4DAE2E-ABB5-4891-A5F2-B592F7C60FD8}" dt="2023-10-27T17:04:00.141" v="1386" actId="20577"/>
          <ac:spMkLst>
            <pc:docMk/>
            <pc:sldMk cId="1236020860" sldId="265"/>
            <ac:spMk id="131" creationId="{FE575D05-A845-ED59-8126-A286A454E88F}"/>
          </ac:spMkLst>
        </pc:spChg>
        <pc:spChg chg="mod">
          <ac:chgData name="Rafael Barbosa" userId="e85c8a03f9c5b7e8" providerId="LiveId" clId="{6B4DAE2E-ABB5-4891-A5F2-B592F7C60FD8}" dt="2023-10-27T16:55:42.497" v="91"/>
          <ac:spMkLst>
            <pc:docMk/>
            <pc:sldMk cId="1236020860" sldId="265"/>
            <ac:spMk id="133" creationId="{1FD86F7A-CB4F-C016-8BBD-0DA3B214C325}"/>
          </ac:spMkLst>
        </pc:spChg>
        <pc:spChg chg="mod">
          <ac:chgData name="Rafael Barbosa" userId="e85c8a03f9c5b7e8" providerId="LiveId" clId="{6B4DAE2E-ABB5-4891-A5F2-B592F7C60FD8}" dt="2023-10-27T17:04:05.488" v="1401" actId="20577"/>
          <ac:spMkLst>
            <pc:docMk/>
            <pc:sldMk cId="1236020860" sldId="265"/>
            <ac:spMk id="134" creationId="{5AE2E229-C23C-C188-7DB9-62969CA3F2B1}"/>
          </ac:spMkLst>
        </pc:spChg>
        <pc:spChg chg="mod">
          <ac:chgData name="Rafael Barbosa" userId="e85c8a03f9c5b7e8" providerId="LiveId" clId="{6B4DAE2E-ABB5-4891-A5F2-B592F7C60FD8}" dt="2023-10-27T16:55:42.497" v="91"/>
          <ac:spMkLst>
            <pc:docMk/>
            <pc:sldMk cId="1236020860" sldId="265"/>
            <ac:spMk id="136" creationId="{F8CD174B-C36A-2AEB-505F-1FDB5C7352FE}"/>
          </ac:spMkLst>
        </pc:spChg>
        <pc:spChg chg="mod">
          <ac:chgData name="Rafael Barbosa" userId="e85c8a03f9c5b7e8" providerId="LiveId" clId="{6B4DAE2E-ABB5-4891-A5F2-B592F7C60FD8}" dt="2023-10-27T17:04:09.116" v="1408" actId="20577"/>
          <ac:spMkLst>
            <pc:docMk/>
            <pc:sldMk cId="1236020860" sldId="265"/>
            <ac:spMk id="137" creationId="{476CA7F3-B88A-D610-2AF4-0173BEB63D67}"/>
          </ac:spMkLst>
        </pc:spChg>
        <pc:spChg chg="mod">
          <ac:chgData name="Rafael Barbosa" userId="e85c8a03f9c5b7e8" providerId="LiveId" clId="{6B4DAE2E-ABB5-4891-A5F2-B592F7C60FD8}" dt="2023-10-27T16:55:42.497" v="91"/>
          <ac:spMkLst>
            <pc:docMk/>
            <pc:sldMk cId="1236020860" sldId="265"/>
            <ac:spMk id="139" creationId="{58884332-EFB6-EBDD-F19B-B4EB4C4A125A}"/>
          </ac:spMkLst>
        </pc:spChg>
        <pc:spChg chg="mod">
          <ac:chgData name="Rafael Barbosa" userId="e85c8a03f9c5b7e8" providerId="LiveId" clId="{6B4DAE2E-ABB5-4891-A5F2-B592F7C60FD8}" dt="2023-10-27T17:04:15.157" v="1423" actId="20577"/>
          <ac:spMkLst>
            <pc:docMk/>
            <pc:sldMk cId="1236020860" sldId="265"/>
            <ac:spMk id="140" creationId="{8F55FD15-252B-DB49-C777-A097EAB3099E}"/>
          </ac:spMkLst>
        </pc:spChg>
        <pc:spChg chg="mod">
          <ac:chgData name="Rafael Barbosa" userId="e85c8a03f9c5b7e8" providerId="LiveId" clId="{6B4DAE2E-ABB5-4891-A5F2-B592F7C60FD8}" dt="2023-10-27T16:55:49.953" v="93"/>
          <ac:spMkLst>
            <pc:docMk/>
            <pc:sldMk cId="1236020860" sldId="265"/>
            <ac:spMk id="142" creationId="{AA15B679-D314-CAA4-2F03-3C20938F1AD2}"/>
          </ac:spMkLst>
        </pc:spChg>
        <pc:spChg chg="mod">
          <ac:chgData name="Rafael Barbosa" userId="e85c8a03f9c5b7e8" providerId="LiveId" clId="{6B4DAE2E-ABB5-4891-A5F2-B592F7C60FD8}" dt="2023-10-27T17:04:21.597" v="1443" actId="20577"/>
          <ac:spMkLst>
            <pc:docMk/>
            <pc:sldMk cId="1236020860" sldId="265"/>
            <ac:spMk id="143" creationId="{F38DCDBC-66A8-4FA8-642E-FB46104B224F}"/>
          </ac:spMkLst>
        </pc:spChg>
        <pc:spChg chg="mod">
          <ac:chgData name="Rafael Barbosa" userId="e85c8a03f9c5b7e8" providerId="LiveId" clId="{6B4DAE2E-ABB5-4891-A5F2-B592F7C60FD8}" dt="2023-10-27T16:55:49.953" v="93"/>
          <ac:spMkLst>
            <pc:docMk/>
            <pc:sldMk cId="1236020860" sldId="265"/>
            <ac:spMk id="145" creationId="{700F5BA8-5C28-80C9-E222-4A0A5F58A519}"/>
          </ac:spMkLst>
        </pc:spChg>
        <pc:spChg chg="mod">
          <ac:chgData name="Rafael Barbosa" userId="e85c8a03f9c5b7e8" providerId="LiveId" clId="{6B4DAE2E-ABB5-4891-A5F2-B592F7C60FD8}" dt="2023-10-27T17:04:28.613" v="1458" actId="20577"/>
          <ac:spMkLst>
            <pc:docMk/>
            <pc:sldMk cId="1236020860" sldId="265"/>
            <ac:spMk id="146" creationId="{050BD81E-45C7-490B-DCAB-A158E47FE772}"/>
          </ac:spMkLst>
        </pc:spChg>
        <pc:spChg chg="mod">
          <ac:chgData name="Rafael Barbosa" userId="e85c8a03f9c5b7e8" providerId="LiveId" clId="{6B4DAE2E-ABB5-4891-A5F2-B592F7C60FD8}" dt="2023-10-27T16:55:49.953" v="93"/>
          <ac:spMkLst>
            <pc:docMk/>
            <pc:sldMk cId="1236020860" sldId="265"/>
            <ac:spMk id="148" creationId="{B239C81C-4848-7237-5C43-E5A689CB15E5}"/>
          </ac:spMkLst>
        </pc:spChg>
        <pc:spChg chg="mod">
          <ac:chgData name="Rafael Barbosa" userId="e85c8a03f9c5b7e8" providerId="LiveId" clId="{6B4DAE2E-ABB5-4891-A5F2-B592F7C60FD8}" dt="2023-10-27T17:04:33.421" v="1468" actId="20577"/>
          <ac:spMkLst>
            <pc:docMk/>
            <pc:sldMk cId="1236020860" sldId="265"/>
            <ac:spMk id="149" creationId="{E271F51D-4428-006E-6AE8-12918F69DB37}"/>
          </ac:spMkLst>
        </pc:spChg>
        <pc:spChg chg="mod">
          <ac:chgData name="Rafael Barbosa" userId="e85c8a03f9c5b7e8" providerId="LiveId" clId="{6B4DAE2E-ABB5-4891-A5F2-B592F7C60FD8}" dt="2023-10-27T16:55:59.073" v="95"/>
          <ac:spMkLst>
            <pc:docMk/>
            <pc:sldMk cId="1236020860" sldId="265"/>
            <ac:spMk id="151" creationId="{E7F5A569-4F91-1AF0-49CC-E707DE8F8439}"/>
          </ac:spMkLst>
        </pc:spChg>
        <pc:spChg chg="mod">
          <ac:chgData name="Rafael Barbosa" userId="e85c8a03f9c5b7e8" providerId="LiveId" clId="{6B4DAE2E-ABB5-4891-A5F2-B592F7C60FD8}" dt="2023-10-27T17:04:38.412" v="1477" actId="20577"/>
          <ac:spMkLst>
            <pc:docMk/>
            <pc:sldMk cId="1236020860" sldId="265"/>
            <ac:spMk id="152" creationId="{2CBB57DD-FBEF-5FF7-2397-8B3BDCD3F4C0}"/>
          </ac:spMkLst>
        </pc:spChg>
        <pc:spChg chg="mod">
          <ac:chgData name="Rafael Barbosa" userId="e85c8a03f9c5b7e8" providerId="LiveId" clId="{6B4DAE2E-ABB5-4891-A5F2-B592F7C60FD8}" dt="2023-10-27T16:55:59.073" v="95"/>
          <ac:spMkLst>
            <pc:docMk/>
            <pc:sldMk cId="1236020860" sldId="265"/>
            <ac:spMk id="154" creationId="{482878BD-A821-4CBE-1C0A-C3E02FCE668E}"/>
          </ac:spMkLst>
        </pc:spChg>
        <pc:spChg chg="mod">
          <ac:chgData name="Rafael Barbosa" userId="e85c8a03f9c5b7e8" providerId="LiveId" clId="{6B4DAE2E-ABB5-4891-A5F2-B592F7C60FD8}" dt="2023-10-27T17:04:43.061" v="1484" actId="20577"/>
          <ac:spMkLst>
            <pc:docMk/>
            <pc:sldMk cId="1236020860" sldId="265"/>
            <ac:spMk id="155" creationId="{6C537A5F-B0F0-4A5F-BAA7-1ECFB0003F33}"/>
          </ac:spMkLst>
        </pc:spChg>
        <pc:spChg chg="mod">
          <ac:chgData name="Rafael Barbosa" userId="e85c8a03f9c5b7e8" providerId="LiveId" clId="{6B4DAE2E-ABB5-4891-A5F2-B592F7C60FD8}" dt="2023-10-27T16:55:59.073" v="95"/>
          <ac:spMkLst>
            <pc:docMk/>
            <pc:sldMk cId="1236020860" sldId="265"/>
            <ac:spMk id="157" creationId="{AEF4DDB9-7E7F-B8B0-11C8-CCC0CE76F88C}"/>
          </ac:spMkLst>
        </pc:spChg>
        <pc:spChg chg="mod">
          <ac:chgData name="Rafael Barbosa" userId="e85c8a03f9c5b7e8" providerId="LiveId" clId="{6B4DAE2E-ABB5-4891-A5F2-B592F7C60FD8}" dt="2023-10-27T17:04:49.501" v="1500" actId="20577"/>
          <ac:spMkLst>
            <pc:docMk/>
            <pc:sldMk cId="1236020860" sldId="265"/>
            <ac:spMk id="158" creationId="{BAEE0772-56B0-19CD-8D56-2F98B6095BF6}"/>
          </ac:spMkLst>
        </pc:spChg>
        <pc:spChg chg="mod topLvl">
          <ac:chgData name="Rafael Barbosa" userId="e85c8a03f9c5b7e8" providerId="LiveId" clId="{6B4DAE2E-ABB5-4891-A5F2-B592F7C60FD8}" dt="2023-10-27T17:08:08.219" v="1605" actId="207"/>
          <ac:spMkLst>
            <pc:docMk/>
            <pc:sldMk cId="1236020860" sldId="265"/>
            <ac:spMk id="165" creationId="{A3879377-C6EB-3AD0-35A0-D455E8CF853C}"/>
          </ac:spMkLst>
        </pc:spChg>
        <pc:spChg chg="del mod topLvl">
          <ac:chgData name="Rafael Barbosa" userId="e85c8a03f9c5b7e8" providerId="LiveId" clId="{6B4DAE2E-ABB5-4891-A5F2-B592F7C60FD8}" dt="2023-10-27T17:05:13.413" v="1504" actId="478"/>
          <ac:spMkLst>
            <pc:docMk/>
            <pc:sldMk cId="1236020860" sldId="265"/>
            <ac:spMk id="166" creationId="{48EE9164-45A3-62FF-E560-4BC37708D248}"/>
          </ac:spMkLst>
        </pc:spChg>
        <pc:spChg chg="add mod ord">
          <ac:chgData name="Rafael Barbosa" userId="e85c8a03f9c5b7e8" providerId="LiveId" clId="{6B4DAE2E-ABB5-4891-A5F2-B592F7C60FD8}" dt="2023-10-27T17:08:11.910" v="1606" actId="166"/>
          <ac:spMkLst>
            <pc:docMk/>
            <pc:sldMk cId="1236020860" sldId="265"/>
            <ac:spMk id="167" creationId="{DAEC87B2-307C-812E-3235-F09DE09BD2D6}"/>
          </ac:spMkLst>
        </pc:spChg>
        <pc:spChg chg="mod">
          <ac:chgData name="Rafael Barbosa" userId="e85c8a03f9c5b7e8" providerId="LiveId" clId="{6B4DAE2E-ABB5-4891-A5F2-B592F7C60FD8}" dt="2023-10-27T17:09:03.317" v="1656" actId="207"/>
          <ac:spMkLst>
            <pc:docMk/>
            <pc:sldMk cId="1236020860" sldId="265"/>
            <ac:spMk id="170" creationId="{AAE9602B-4DF5-A8E0-B40D-1CD9C5A64CD4}"/>
          </ac:spMkLst>
        </pc:spChg>
        <pc:spChg chg="mod ord">
          <ac:chgData name="Rafael Barbosa" userId="e85c8a03f9c5b7e8" providerId="LiveId" clId="{6B4DAE2E-ABB5-4891-A5F2-B592F7C60FD8}" dt="2023-10-27T17:09:05.415" v="1657" actId="166"/>
          <ac:spMkLst>
            <pc:docMk/>
            <pc:sldMk cId="1236020860" sldId="265"/>
            <ac:spMk id="171" creationId="{7BA5BE93-0585-9E17-8062-4777C3A4A080}"/>
          </ac:spMkLst>
        </pc:spChg>
        <pc:spChg chg="add del mod">
          <ac:chgData name="Rafael Barbosa" userId="e85c8a03f9c5b7e8" providerId="LiveId" clId="{6B4DAE2E-ABB5-4891-A5F2-B592F7C60FD8}" dt="2023-10-27T17:09:16.142" v="1669"/>
          <ac:spMkLst>
            <pc:docMk/>
            <pc:sldMk cId="1236020860" sldId="265"/>
            <ac:spMk id="172" creationId="{4AFB8FAA-1FAE-7407-2410-9F7E16EDA88F}"/>
          </ac:spMkLst>
        </pc:spChg>
        <pc:spChg chg="mod">
          <ac:chgData name="Rafael Barbosa" userId="e85c8a03f9c5b7e8" providerId="LiveId" clId="{6B4DAE2E-ABB5-4891-A5F2-B592F7C60FD8}" dt="2023-10-27T17:10:09.789" v="1708" actId="207"/>
          <ac:spMkLst>
            <pc:docMk/>
            <pc:sldMk cId="1236020860" sldId="265"/>
            <ac:spMk id="174" creationId="{599D4A19-976A-1B2E-D424-E2932BE67984}"/>
          </ac:spMkLst>
        </pc:spChg>
        <pc:spChg chg="mod ord">
          <ac:chgData name="Rafael Barbosa" userId="e85c8a03f9c5b7e8" providerId="LiveId" clId="{6B4DAE2E-ABB5-4891-A5F2-B592F7C60FD8}" dt="2023-10-27T17:10:17.476" v="1710" actId="207"/>
          <ac:spMkLst>
            <pc:docMk/>
            <pc:sldMk cId="1236020860" sldId="265"/>
            <ac:spMk id="175" creationId="{A456A62C-264E-FE18-1D3A-F943F73606D3}"/>
          </ac:spMkLst>
        </pc:spChg>
        <pc:spChg chg="mod">
          <ac:chgData name="Rafael Barbosa" userId="e85c8a03f9c5b7e8" providerId="LiveId" clId="{6B4DAE2E-ABB5-4891-A5F2-B592F7C60FD8}" dt="2023-10-27T17:10:31.373" v="1712" actId="207"/>
          <ac:spMkLst>
            <pc:docMk/>
            <pc:sldMk cId="1236020860" sldId="265"/>
            <ac:spMk id="177" creationId="{8E1E0146-9377-D12C-D840-7FA7647178CA}"/>
          </ac:spMkLst>
        </pc:spChg>
        <pc:spChg chg="mod ord">
          <ac:chgData name="Rafael Barbosa" userId="e85c8a03f9c5b7e8" providerId="LiveId" clId="{6B4DAE2E-ABB5-4891-A5F2-B592F7C60FD8}" dt="2023-10-27T17:10:33.351" v="1713" actId="166"/>
          <ac:spMkLst>
            <pc:docMk/>
            <pc:sldMk cId="1236020860" sldId="265"/>
            <ac:spMk id="178" creationId="{1756330F-2C81-885A-1691-2EB8BBFA40B9}"/>
          </ac:spMkLst>
        </pc:spChg>
        <pc:spChg chg="mod">
          <ac:chgData name="Rafael Barbosa" userId="e85c8a03f9c5b7e8" providerId="LiveId" clId="{6B4DAE2E-ABB5-4891-A5F2-B592F7C60FD8}" dt="2023-10-27T17:11:14.316" v="1729" actId="207"/>
          <ac:spMkLst>
            <pc:docMk/>
            <pc:sldMk cId="1236020860" sldId="265"/>
            <ac:spMk id="180" creationId="{4DC164EA-8C23-5AAD-8BF9-7AAC6CD35FC9}"/>
          </ac:spMkLst>
        </pc:spChg>
        <pc:spChg chg="mod ord">
          <ac:chgData name="Rafael Barbosa" userId="e85c8a03f9c5b7e8" providerId="LiveId" clId="{6B4DAE2E-ABB5-4891-A5F2-B592F7C60FD8}" dt="2023-10-27T17:11:16.727" v="1730" actId="166"/>
          <ac:spMkLst>
            <pc:docMk/>
            <pc:sldMk cId="1236020860" sldId="265"/>
            <ac:spMk id="181" creationId="{E2CFB94C-3B43-E37D-6B4C-5DDCC144848D}"/>
          </ac:spMkLst>
        </pc:spChg>
        <pc:spChg chg="mod">
          <ac:chgData name="Rafael Barbosa" userId="e85c8a03f9c5b7e8" providerId="LiveId" clId="{6B4DAE2E-ABB5-4891-A5F2-B592F7C60FD8}" dt="2023-10-27T17:11:19.026" v="1731"/>
          <ac:spMkLst>
            <pc:docMk/>
            <pc:sldMk cId="1236020860" sldId="265"/>
            <ac:spMk id="183" creationId="{C7180709-3E56-E194-125B-6E307C726D10}"/>
          </ac:spMkLst>
        </pc:spChg>
        <pc:spChg chg="mod">
          <ac:chgData name="Rafael Barbosa" userId="e85c8a03f9c5b7e8" providerId="LiveId" clId="{6B4DAE2E-ABB5-4891-A5F2-B592F7C60FD8}" dt="2023-10-27T17:11:19.026" v="1731"/>
          <ac:spMkLst>
            <pc:docMk/>
            <pc:sldMk cId="1236020860" sldId="265"/>
            <ac:spMk id="184" creationId="{617DCA50-8256-20F9-9091-74621B21F9EE}"/>
          </ac:spMkLst>
        </pc:spChg>
        <pc:grpChg chg="add del mod">
          <ac:chgData name="Rafael Barbosa" userId="e85c8a03f9c5b7e8" providerId="LiveId" clId="{6B4DAE2E-ABB5-4891-A5F2-B592F7C60FD8}" dt="2023-10-27T16:52:49.191" v="6"/>
          <ac:grpSpMkLst>
            <pc:docMk/>
            <pc:sldMk cId="1236020860" sldId="265"/>
            <ac:grpSpMk id="3" creationId="{A8DBFF5E-C5D6-4562-82A3-92F23DEF7E6A}"/>
          </ac:grpSpMkLst>
        </pc:grpChg>
        <pc:grpChg chg="add del mod">
          <ac:chgData name="Rafael Barbosa" userId="e85c8a03f9c5b7e8" providerId="LiveId" clId="{6B4DAE2E-ABB5-4891-A5F2-B592F7C60FD8}" dt="2023-10-27T16:52:49.191" v="6"/>
          <ac:grpSpMkLst>
            <pc:docMk/>
            <pc:sldMk cId="1236020860" sldId="265"/>
            <ac:grpSpMk id="6" creationId="{29A6D06C-A981-AB68-1C45-6406928F1700}"/>
          </ac:grpSpMkLst>
        </pc:grpChg>
        <pc:grpChg chg="add del mod">
          <ac:chgData name="Rafael Barbosa" userId="e85c8a03f9c5b7e8" providerId="LiveId" clId="{6B4DAE2E-ABB5-4891-A5F2-B592F7C60FD8}" dt="2023-10-27T16:52:49.191" v="6"/>
          <ac:grpSpMkLst>
            <pc:docMk/>
            <pc:sldMk cId="1236020860" sldId="265"/>
            <ac:grpSpMk id="10" creationId="{EDCFFCDE-A6B4-5191-CD1B-33D2FEAB826A}"/>
          </ac:grpSpMkLst>
        </pc:grpChg>
        <pc:grpChg chg="add del mod">
          <ac:chgData name="Rafael Barbosa" userId="e85c8a03f9c5b7e8" providerId="LiveId" clId="{6B4DAE2E-ABB5-4891-A5F2-B592F7C60FD8}" dt="2023-10-27T16:52:49.191" v="6"/>
          <ac:grpSpMkLst>
            <pc:docMk/>
            <pc:sldMk cId="1236020860" sldId="265"/>
            <ac:grpSpMk id="13" creationId="{CC5230C6-4B52-1468-716B-08BF283B6063}"/>
          </ac:grpSpMkLst>
        </pc:grpChg>
        <pc:grpChg chg="add del mod">
          <ac:chgData name="Rafael Barbosa" userId="e85c8a03f9c5b7e8" providerId="LiveId" clId="{6B4DAE2E-ABB5-4891-A5F2-B592F7C60FD8}" dt="2023-10-27T16:52:49.191" v="6"/>
          <ac:grpSpMkLst>
            <pc:docMk/>
            <pc:sldMk cId="1236020860" sldId="265"/>
            <ac:grpSpMk id="16" creationId="{827103F2-13ED-2FD9-9A9B-7B0A6FB0E916}"/>
          </ac:grpSpMkLst>
        </pc:grpChg>
        <pc:grpChg chg="add del mod">
          <ac:chgData name="Rafael Barbosa" userId="e85c8a03f9c5b7e8" providerId="LiveId" clId="{6B4DAE2E-ABB5-4891-A5F2-B592F7C60FD8}" dt="2023-10-27T16:52:49.191" v="6"/>
          <ac:grpSpMkLst>
            <pc:docMk/>
            <pc:sldMk cId="1236020860" sldId="265"/>
            <ac:grpSpMk id="19" creationId="{29F786AE-265F-33CD-650E-DC5AE6DFE724}"/>
          </ac:grpSpMkLst>
        </pc:grpChg>
        <pc:grpChg chg="add del mod">
          <ac:chgData name="Rafael Barbosa" userId="e85c8a03f9c5b7e8" providerId="LiveId" clId="{6B4DAE2E-ABB5-4891-A5F2-B592F7C60FD8}" dt="2023-10-27T16:52:49.191" v="6"/>
          <ac:grpSpMkLst>
            <pc:docMk/>
            <pc:sldMk cId="1236020860" sldId="265"/>
            <ac:grpSpMk id="22" creationId="{1CF1478F-00F1-3B8A-E9C8-52ECAC0DCEA9}"/>
          </ac:grpSpMkLst>
        </pc:grpChg>
        <pc:grpChg chg="add del mod">
          <ac:chgData name="Rafael Barbosa" userId="e85c8a03f9c5b7e8" providerId="LiveId" clId="{6B4DAE2E-ABB5-4891-A5F2-B592F7C60FD8}" dt="2023-10-27T16:52:49.191" v="6"/>
          <ac:grpSpMkLst>
            <pc:docMk/>
            <pc:sldMk cId="1236020860" sldId="265"/>
            <ac:grpSpMk id="25" creationId="{B5A9551F-7FA5-4D75-8A2C-05E876AA5D02}"/>
          </ac:grpSpMkLst>
        </pc:grpChg>
        <pc:grpChg chg="add del mod">
          <ac:chgData name="Rafael Barbosa" userId="e85c8a03f9c5b7e8" providerId="LiveId" clId="{6B4DAE2E-ABB5-4891-A5F2-B592F7C60FD8}" dt="2023-10-27T16:52:49.191" v="6"/>
          <ac:grpSpMkLst>
            <pc:docMk/>
            <pc:sldMk cId="1236020860" sldId="265"/>
            <ac:grpSpMk id="28" creationId="{744ED972-C131-98B5-F1C6-9F145D2398DC}"/>
          </ac:grpSpMkLst>
        </pc:grpChg>
        <pc:grpChg chg="add del mod">
          <ac:chgData name="Rafael Barbosa" userId="e85c8a03f9c5b7e8" providerId="LiveId" clId="{6B4DAE2E-ABB5-4891-A5F2-B592F7C60FD8}" dt="2023-10-27T16:52:54.431" v="10"/>
          <ac:grpSpMkLst>
            <pc:docMk/>
            <pc:sldMk cId="1236020860" sldId="265"/>
            <ac:grpSpMk id="32" creationId="{8AA65B9C-B2A6-2BBC-1311-24ED94B0AEE6}"/>
          </ac:grpSpMkLst>
        </pc:grpChg>
        <pc:grpChg chg="add del mod">
          <ac:chgData name="Rafael Barbosa" userId="e85c8a03f9c5b7e8" providerId="LiveId" clId="{6B4DAE2E-ABB5-4891-A5F2-B592F7C60FD8}" dt="2023-10-27T16:52:54.431" v="10"/>
          <ac:grpSpMkLst>
            <pc:docMk/>
            <pc:sldMk cId="1236020860" sldId="265"/>
            <ac:grpSpMk id="35" creationId="{4FB19AFE-E797-5A54-93AD-91276D6AFCBC}"/>
          </ac:grpSpMkLst>
        </pc:grpChg>
        <pc:grpChg chg="add del mod">
          <ac:chgData name="Rafael Barbosa" userId="e85c8a03f9c5b7e8" providerId="LiveId" clId="{6B4DAE2E-ABB5-4891-A5F2-B592F7C60FD8}" dt="2023-10-27T16:52:54.431" v="10"/>
          <ac:grpSpMkLst>
            <pc:docMk/>
            <pc:sldMk cId="1236020860" sldId="265"/>
            <ac:grpSpMk id="38" creationId="{49F5072A-82D1-C89E-0768-118AAAF82DA2}"/>
          </ac:grpSpMkLst>
        </pc:grpChg>
        <pc:grpChg chg="add del mod">
          <ac:chgData name="Rafael Barbosa" userId="e85c8a03f9c5b7e8" providerId="LiveId" clId="{6B4DAE2E-ABB5-4891-A5F2-B592F7C60FD8}" dt="2023-10-27T16:52:54.431" v="10"/>
          <ac:grpSpMkLst>
            <pc:docMk/>
            <pc:sldMk cId="1236020860" sldId="265"/>
            <ac:grpSpMk id="41" creationId="{D0903AB5-3B40-B78B-CC5B-7A86B6D44811}"/>
          </ac:grpSpMkLst>
        </pc:grpChg>
        <pc:grpChg chg="add del mod">
          <ac:chgData name="Rafael Barbosa" userId="e85c8a03f9c5b7e8" providerId="LiveId" clId="{6B4DAE2E-ABB5-4891-A5F2-B592F7C60FD8}" dt="2023-10-27T16:52:54.431" v="10"/>
          <ac:grpSpMkLst>
            <pc:docMk/>
            <pc:sldMk cId="1236020860" sldId="265"/>
            <ac:grpSpMk id="44" creationId="{68756AE5-A0B8-60F3-349D-8F44938955C3}"/>
          </ac:grpSpMkLst>
        </pc:grpChg>
        <pc:grpChg chg="add del mod">
          <ac:chgData name="Rafael Barbosa" userId="e85c8a03f9c5b7e8" providerId="LiveId" clId="{6B4DAE2E-ABB5-4891-A5F2-B592F7C60FD8}" dt="2023-10-27T16:52:54.431" v="10"/>
          <ac:grpSpMkLst>
            <pc:docMk/>
            <pc:sldMk cId="1236020860" sldId="265"/>
            <ac:grpSpMk id="47" creationId="{3860D54A-65DB-798B-5325-FBC4B7738953}"/>
          </ac:grpSpMkLst>
        </pc:grpChg>
        <pc:grpChg chg="add del mod">
          <ac:chgData name="Rafael Barbosa" userId="e85c8a03f9c5b7e8" providerId="LiveId" clId="{6B4DAE2E-ABB5-4891-A5F2-B592F7C60FD8}" dt="2023-10-27T16:52:54.431" v="10"/>
          <ac:grpSpMkLst>
            <pc:docMk/>
            <pc:sldMk cId="1236020860" sldId="265"/>
            <ac:grpSpMk id="50" creationId="{14C996DA-C0A6-48EE-2819-1756084E4272}"/>
          </ac:grpSpMkLst>
        </pc:grpChg>
        <pc:grpChg chg="add del mod">
          <ac:chgData name="Rafael Barbosa" userId="e85c8a03f9c5b7e8" providerId="LiveId" clId="{6B4DAE2E-ABB5-4891-A5F2-B592F7C60FD8}" dt="2023-10-27T16:52:54.431" v="10"/>
          <ac:grpSpMkLst>
            <pc:docMk/>
            <pc:sldMk cId="1236020860" sldId="265"/>
            <ac:grpSpMk id="53" creationId="{BA5F447A-4A9F-3C5D-B8C4-251E337037F0}"/>
          </ac:grpSpMkLst>
        </pc:grpChg>
        <pc:grpChg chg="add del mod">
          <ac:chgData name="Rafael Barbosa" userId="e85c8a03f9c5b7e8" providerId="LiveId" clId="{6B4DAE2E-ABB5-4891-A5F2-B592F7C60FD8}" dt="2023-10-27T16:52:54.431" v="10"/>
          <ac:grpSpMkLst>
            <pc:docMk/>
            <pc:sldMk cId="1236020860" sldId="265"/>
            <ac:grpSpMk id="56" creationId="{956970F9-61CD-5896-3C0D-C0617613DADA}"/>
          </ac:grpSpMkLst>
        </pc:grpChg>
        <pc:grpChg chg="add del mod">
          <ac:chgData name="Rafael Barbosa" userId="e85c8a03f9c5b7e8" providerId="LiveId" clId="{6B4DAE2E-ABB5-4891-A5F2-B592F7C60FD8}" dt="2023-10-27T16:55:09.520" v="80" actId="21"/>
          <ac:grpSpMkLst>
            <pc:docMk/>
            <pc:sldMk cId="1236020860" sldId="265"/>
            <ac:grpSpMk id="60" creationId="{97069F49-78E5-D315-7705-32C73663138B}"/>
          </ac:grpSpMkLst>
        </pc:grpChg>
        <pc:grpChg chg="add del mod">
          <ac:chgData name="Rafael Barbosa" userId="e85c8a03f9c5b7e8" providerId="LiveId" clId="{6B4DAE2E-ABB5-4891-A5F2-B592F7C60FD8}" dt="2023-10-27T16:55:09.520" v="80" actId="21"/>
          <ac:grpSpMkLst>
            <pc:docMk/>
            <pc:sldMk cId="1236020860" sldId="265"/>
            <ac:grpSpMk id="63" creationId="{574E4B2C-810D-3647-D365-521E9AFC0F3A}"/>
          </ac:grpSpMkLst>
        </pc:grpChg>
        <pc:grpChg chg="add del mod">
          <ac:chgData name="Rafael Barbosa" userId="e85c8a03f9c5b7e8" providerId="LiveId" clId="{6B4DAE2E-ABB5-4891-A5F2-B592F7C60FD8}" dt="2023-10-27T16:53:46.606" v="43" actId="478"/>
          <ac:grpSpMkLst>
            <pc:docMk/>
            <pc:sldMk cId="1236020860" sldId="265"/>
            <ac:grpSpMk id="66" creationId="{A2CFE24A-9C28-3F0F-326A-B0D78463763D}"/>
          </ac:grpSpMkLst>
        </pc:grpChg>
        <pc:grpChg chg="add del mod">
          <ac:chgData name="Rafael Barbosa" userId="e85c8a03f9c5b7e8" providerId="LiveId" clId="{6B4DAE2E-ABB5-4891-A5F2-B592F7C60FD8}" dt="2023-10-27T16:55:09.520" v="80" actId="21"/>
          <ac:grpSpMkLst>
            <pc:docMk/>
            <pc:sldMk cId="1236020860" sldId="265"/>
            <ac:grpSpMk id="69" creationId="{CB0B1FAC-3128-8E38-20C9-B48131E194D4}"/>
          </ac:grpSpMkLst>
        </pc:grpChg>
        <pc:grpChg chg="add del mod">
          <ac:chgData name="Rafael Barbosa" userId="e85c8a03f9c5b7e8" providerId="LiveId" clId="{6B4DAE2E-ABB5-4891-A5F2-B592F7C60FD8}" dt="2023-10-27T16:54:49.340" v="76" actId="478"/>
          <ac:grpSpMkLst>
            <pc:docMk/>
            <pc:sldMk cId="1236020860" sldId="265"/>
            <ac:grpSpMk id="72" creationId="{24490166-439B-B806-A08D-DA4D16F45219}"/>
          </ac:grpSpMkLst>
        </pc:grpChg>
        <pc:grpChg chg="add del mod">
          <ac:chgData name="Rafael Barbosa" userId="e85c8a03f9c5b7e8" providerId="LiveId" clId="{6B4DAE2E-ABB5-4891-A5F2-B592F7C60FD8}" dt="2023-10-27T16:54:48.021" v="75" actId="478"/>
          <ac:grpSpMkLst>
            <pc:docMk/>
            <pc:sldMk cId="1236020860" sldId="265"/>
            <ac:grpSpMk id="75" creationId="{87E0662B-EA4E-3368-3F00-8A13A81483C0}"/>
          </ac:grpSpMkLst>
        </pc:grpChg>
        <pc:grpChg chg="add del mod">
          <ac:chgData name="Rafael Barbosa" userId="e85c8a03f9c5b7e8" providerId="LiveId" clId="{6B4DAE2E-ABB5-4891-A5F2-B592F7C60FD8}" dt="2023-10-27T16:54:45.325" v="73" actId="478"/>
          <ac:grpSpMkLst>
            <pc:docMk/>
            <pc:sldMk cId="1236020860" sldId="265"/>
            <ac:grpSpMk id="78" creationId="{81A43AE1-2E72-C680-EE52-2C168A6B8D64}"/>
          </ac:grpSpMkLst>
        </pc:grpChg>
        <pc:grpChg chg="add del mod">
          <ac:chgData name="Rafael Barbosa" userId="e85c8a03f9c5b7e8" providerId="LiveId" clId="{6B4DAE2E-ABB5-4891-A5F2-B592F7C60FD8}" dt="2023-10-27T16:54:43.951" v="72" actId="478"/>
          <ac:grpSpMkLst>
            <pc:docMk/>
            <pc:sldMk cId="1236020860" sldId="265"/>
            <ac:grpSpMk id="81" creationId="{2BD5F7DC-1A03-F6A0-640B-C3AA32B9597A}"/>
          </ac:grpSpMkLst>
        </pc:grpChg>
        <pc:grpChg chg="add del mod">
          <ac:chgData name="Rafael Barbosa" userId="e85c8a03f9c5b7e8" providerId="LiveId" clId="{6B4DAE2E-ABB5-4891-A5F2-B592F7C60FD8}" dt="2023-10-27T16:54:42.332" v="70" actId="478"/>
          <ac:grpSpMkLst>
            <pc:docMk/>
            <pc:sldMk cId="1236020860" sldId="265"/>
            <ac:grpSpMk id="84" creationId="{F1446DF4-AE53-72AE-8B72-7D5613E0FE9E}"/>
          </ac:grpSpMkLst>
        </pc:grpChg>
        <pc:grpChg chg="add mod">
          <ac:chgData name="Rafael Barbosa" userId="e85c8a03f9c5b7e8" providerId="LiveId" clId="{6B4DAE2E-ABB5-4891-A5F2-B592F7C60FD8}" dt="2023-10-27T17:13:23.768" v="1800" actId="1038"/>
          <ac:grpSpMkLst>
            <pc:docMk/>
            <pc:sldMk cId="1236020860" sldId="265"/>
            <ac:grpSpMk id="87" creationId="{72153C30-46BB-F4FF-9EF0-BA4B39E9B988}"/>
          </ac:grpSpMkLst>
        </pc:grpChg>
        <pc:grpChg chg="add mod">
          <ac:chgData name="Rafael Barbosa" userId="e85c8a03f9c5b7e8" providerId="LiveId" clId="{6B4DAE2E-ABB5-4891-A5F2-B592F7C60FD8}" dt="2023-10-27T17:13:23.768" v="1800" actId="1038"/>
          <ac:grpSpMkLst>
            <pc:docMk/>
            <pc:sldMk cId="1236020860" sldId="265"/>
            <ac:grpSpMk id="90" creationId="{2C60731B-F340-CDBB-7E7A-EE556B063C66}"/>
          </ac:grpSpMkLst>
        </pc:grpChg>
        <pc:grpChg chg="add mod">
          <ac:chgData name="Rafael Barbosa" userId="e85c8a03f9c5b7e8" providerId="LiveId" clId="{6B4DAE2E-ABB5-4891-A5F2-B592F7C60FD8}" dt="2023-10-27T17:13:23.768" v="1800" actId="1038"/>
          <ac:grpSpMkLst>
            <pc:docMk/>
            <pc:sldMk cId="1236020860" sldId="265"/>
            <ac:grpSpMk id="93" creationId="{6AEF52E9-2DA4-9ED0-0B11-8020F80B6BCB}"/>
          </ac:grpSpMkLst>
        </pc:grpChg>
        <pc:grpChg chg="add mod">
          <ac:chgData name="Rafael Barbosa" userId="e85c8a03f9c5b7e8" providerId="LiveId" clId="{6B4DAE2E-ABB5-4891-A5F2-B592F7C60FD8}" dt="2023-10-27T17:13:23.768" v="1800" actId="1038"/>
          <ac:grpSpMkLst>
            <pc:docMk/>
            <pc:sldMk cId="1236020860" sldId="265"/>
            <ac:grpSpMk id="96" creationId="{158FF2E2-F7FF-9DC9-AEFF-F729D607C8E2}"/>
          </ac:grpSpMkLst>
        </pc:grpChg>
        <pc:grpChg chg="add mod">
          <ac:chgData name="Rafael Barbosa" userId="e85c8a03f9c5b7e8" providerId="LiveId" clId="{6B4DAE2E-ABB5-4891-A5F2-B592F7C60FD8}" dt="2023-10-27T17:13:23.768" v="1800" actId="1038"/>
          <ac:grpSpMkLst>
            <pc:docMk/>
            <pc:sldMk cId="1236020860" sldId="265"/>
            <ac:grpSpMk id="99" creationId="{7618B978-3EA1-A01E-1F54-44A8073A482E}"/>
          </ac:grpSpMkLst>
        </pc:grpChg>
        <pc:grpChg chg="add mod">
          <ac:chgData name="Rafael Barbosa" userId="e85c8a03f9c5b7e8" providerId="LiveId" clId="{6B4DAE2E-ABB5-4891-A5F2-B592F7C60FD8}" dt="2023-10-27T17:13:23.768" v="1800" actId="1038"/>
          <ac:grpSpMkLst>
            <pc:docMk/>
            <pc:sldMk cId="1236020860" sldId="265"/>
            <ac:grpSpMk id="102" creationId="{A930DC4C-5912-7566-7343-D6F35DA546C5}"/>
          </ac:grpSpMkLst>
        </pc:grpChg>
        <pc:grpChg chg="add mod">
          <ac:chgData name="Rafael Barbosa" userId="e85c8a03f9c5b7e8" providerId="LiveId" clId="{6B4DAE2E-ABB5-4891-A5F2-B592F7C60FD8}" dt="2023-10-27T17:13:23.768" v="1800" actId="1038"/>
          <ac:grpSpMkLst>
            <pc:docMk/>
            <pc:sldMk cId="1236020860" sldId="265"/>
            <ac:grpSpMk id="105" creationId="{0D6E422E-98DC-6991-4BF5-67C733EE1AF4}"/>
          </ac:grpSpMkLst>
        </pc:grpChg>
        <pc:grpChg chg="add mod">
          <ac:chgData name="Rafael Barbosa" userId="e85c8a03f9c5b7e8" providerId="LiveId" clId="{6B4DAE2E-ABB5-4891-A5F2-B592F7C60FD8}" dt="2023-10-27T17:13:23.768" v="1800" actId="1038"/>
          <ac:grpSpMkLst>
            <pc:docMk/>
            <pc:sldMk cId="1236020860" sldId="265"/>
            <ac:grpSpMk id="108" creationId="{B98C631B-9AA6-F541-734F-F9F8E2851A0F}"/>
          </ac:grpSpMkLst>
        </pc:grpChg>
        <pc:grpChg chg="add mod">
          <ac:chgData name="Rafael Barbosa" userId="e85c8a03f9c5b7e8" providerId="LiveId" clId="{6B4DAE2E-ABB5-4891-A5F2-B592F7C60FD8}" dt="2023-10-27T17:13:23.768" v="1800" actId="1038"/>
          <ac:grpSpMkLst>
            <pc:docMk/>
            <pc:sldMk cId="1236020860" sldId="265"/>
            <ac:grpSpMk id="111" creationId="{DC964E74-901E-B39B-8607-6F954EF2DF48}"/>
          </ac:grpSpMkLst>
        </pc:grpChg>
        <pc:grpChg chg="add mod">
          <ac:chgData name="Rafael Barbosa" userId="e85c8a03f9c5b7e8" providerId="LiveId" clId="{6B4DAE2E-ABB5-4891-A5F2-B592F7C60FD8}" dt="2023-10-27T17:13:23.768" v="1800" actId="1038"/>
          <ac:grpSpMkLst>
            <pc:docMk/>
            <pc:sldMk cId="1236020860" sldId="265"/>
            <ac:grpSpMk id="114" creationId="{AAB9BA3F-4AF6-1139-10D8-54469DC5963A}"/>
          </ac:grpSpMkLst>
        </pc:grpChg>
        <pc:grpChg chg="add mod">
          <ac:chgData name="Rafael Barbosa" userId="e85c8a03f9c5b7e8" providerId="LiveId" clId="{6B4DAE2E-ABB5-4891-A5F2-B592F7C60FD8}" dt="2023-10-27T17:13:23.768" v="1800" actId="1038"/>
          <ac:grpSpMkLst>
            <pc:docMk/>
            <pc:sldMk cId="1236020860" sldId="265"/>
            <ac:grpSpMk id="117" creationId="{93506ADB-7BF9-8165-1D41-20C60562254C}"/>
          </ac:grpSpMkLst>
        </pc:grpChg>
        <pc:grpChg chg="add mod">
          <ac:chgData name="Rafael Barbosa" userId="e85c8a03f9c5b7e8" providerId="LiveId" clId="{6B4DAE2E-ABB5-4891-A5F2-B592F7C60FD8}" dt="2023-10-27T17:13:23.768" v="1800" actId="1038"/>
          <ac:grpSpMkLst>
            <pc:docMk/>
            <pc:sldMk cId="1236020860" sldId="265"/>
            <ac:grpSpMk id="120" creationId="{CFAD707A-5913-65AD-2639-C95BA97F3825}"/>
          </ac:grpSpMkLst>
        </pc:grpChg>
        <pc:grpChg chg="add mod">
          <ac:chgData name="Rafael Barbosa" userId="e85c8a03f9c5b7e8" providerId="LiveId" clId="{6B4DAE2E-ABB5-4891-A5F2-B592F7C60FD8}" dt="2023-10-27T17:13:23.768" v="1800" actId="1038"/>
          <ac:grpSpMkLst>
            <pc:docMk/>
            <pc:sldMk cId="1236020860" sldId="265"/>
            <ac:grpSpMk id="123" creationId="{3F10F5FC-7F4F-8FFF-9B2F-FE305D40A36F}"/>
          </ac:grpSpMkLst>
        </pc:grpChg>
        <pc:grpChg chg="add mod">
          <ac:chgData name="Rafael Barbosa" userId="e85c8a03f9c5b7e8" providerId="LiveId" clId="{6B4DAE2E-ABB5-4891-A5F2-B592F7C60FD8}" dt="2023-10-27T17:13:23.768" v="1800" actId="1038"/>
          <ac:grpSpMkLst>
            <pc:docMk/>
            <pc:sldMk cId="1236020860" sldId="265"/>
            <ac:grpSpMk id="126" creationId="{CD90B223-86A7-7783-1CC0-C63C06BA70AB}"/>
          </ac:grpSpMkLst>
        </pc:grpChg>
        <pc:grpChg chg="add mod">
          <ac:chgData name="Rafael Barbosa" userId="e85c8a03f9c5b7e8" providerId="LiveId" clId="{6B4DAE2E-ABB5-4891-A5F2-B592F7C60FD8}" dt="2023-10-27T17:13:23.768" v="1800" actId="1038"/>
          <ac:grpSpMkLst>
            <pc:docMk/>
            <pc:sldMk cId="1236020860" sldId="265"/>
            <ac:grpSpMk id="129" creationId="{BF1362F4-2B30-4DC9-9511-1370B7C0D92D}"/>
          </ac:grpSpMkLst>
        </pc:grpChg>
        <pc:grpChg chg="add mod">
          <ac:chgData name="Rafael Barbosa" userId="e85c8a03f9c5b7e8" providerId="LiveId" clId="{6B4DAE2E-ABB5-4891-A5F2-B592F7C60FD8}" dt="2023-10-27T17:13:23.768" v="1800" actId="1038"/>
          <ac:grpSpMkLst>
            <pc:docMk/>
            <pc:sldMk cId="1236020860" sldId="265"/>
            <ac:grpSpMk id="132" creationId="{F773E411-24C1-CDEC-0591-2197DF04669E}"/>
          </ac:grpSpMkLst>
        </pc:grpChg>
        <pc:grpChg chg="add mod">
          <ac:chgData name="Rafael Barbosa" userId="e85c8a03f9c5b7e8" providerId="LiveId" clId="{6B4DAE2E-ABB5-4891-A5F2-B592F7C60FD8}" dt="2023-10-27T17:13:23.768" v="1800" actId="1038"/>
          <ac:grpSpMkLst>
            <pc:docMk/>
            <pc:sldMk cId="1236020860" sldId="265"/>
            <ac:grpSpMk id="135" creationId="{57D0396A-757C-CA38-E4B6-A7B082AAB57F}"/>
          </ac:grpSpMkLst>
        </pc:grpChg>
        <pc:grpChg chg="add mod">
          <ac:chgData name="Rafael Barbosa" userId="e85c8a03f9c5b7e8" providerId="LiveId" clId="{6B4DAE2E-ABB5-4891-A5F2-B592F7C60FD8}" dt="2023-10-27T17:13:23.768" v="1800" actId="1038"/>
          <ac:grpSpMkLst>
            <pc:docMk/>
            <pc:sldMk cId="1236020860" sldId="265"/>
            <ac:grpSpMk id="138" creationId="{1A241839-0297-FFC6-A05B-E6133CCFE9F3}"/>
          </ac:grpSpMkLst>
        </pc:grpChg>
        <pc:grpChg chg="add mod">
          <ac:chgData name="Rafael Barbosa" userId="e85c8a03f9c5b7e8" providerId="LiveId" clId="{6B4DAE2E-ABB5-4891-A5F2-B592F7C60FD8}" dt="2023-10-27T17:13:23.768" v="1800" actId="1038"/>
          <ac:grpSpMkLst>
            <pc:docMk/>
            <pc:sldMk cId="1236020860" sldId="265"/>
            <ac:grpSpMk id="141" creationId="{0BEB64F8-CFEF-9041-FD80-CF1EEB4209A9}"/>
          </ac:grpSpMkLst>
        </pc:grpChg>
        <pc:grpChg chg="add mod">
          <ac:chgData name="Rafael Barbosa" userId="e85c8a03f9c5b7e8" providerId="LiveId" clId="{6B4DAE2E-ABB5-4891-A5F2-B592F7C60FD8}" dt="2023-10-27T17:13:23.768" v="1800" actId="1038"/>
          <ac:grpSpMkLst>
            <pc:docMk/>
            <pc:sldMk cId="1236020860" sldId="265"/>
            <ac:grpSpMk id="144" creationId="{003D9F22-6758-E768-CEDE-7C637109815B}"/>
          </ac:grpSpMkLst>
        </pc:grpChg>
        <pc:grpChg chg="add mod">
          <ac:chgData name="Rafael Barbosa" userId="e85c8a03f9c5b7e8" providerId="LiveId" clId="{6B4DAE2E-ABB5-4891-A5F2-B592F7C60FD8}" dt="2023-10-27T17:13:23.768" v="1800" actId="1038"/>
          <ac:grpSpMkLst>
            <pc:docMk/>
            <pc:sldMk cId="1236020860" sldId="265"/>
            <ac:grpSpMk id="147" creationId="{39033EAD-B448-C2ED-41A1-990DF25C3FC5}"/>
          </ac:grpSpMkLst>
        </pc:grpChg>
        <pc:grpChg chg="add mod">
          <ac:chgData name="Rafael Barbosa" userId="e85c8a03f9c5b7e8" providerId="LiveId" clId="{6B4DAE2E-ABB5-4891-A5F2-B592F7C60FD8}" dt="2023-10-27T17:13:23.768" v="1800" actId="1038"/>
          <ac:grpSpMkLst>
            <pc:docMk/>
            <pc:sldMk cId="1236020860" sldId="265"/>
            <ac:grpSpMk id="150" creationId="{B80DF562-0142-8B64-1CA0-0B349FC80FCB}"/>
          </ac:grpSpMkLst>
        </pc:grpChg>
        <pc:grpChg chg="add mod">
          <ac:chgData name="Rafael Barbosa" userId="e85c8a03f9c5b7e8" providerId="LiveId" clId="{6B4DAE2E-ABB5-4891-A5F2-B592F7C60FD8}" dt="2023-10-27T17:13:23.768" v="1800" actId="1038"/>
          <ac:grpSpMkLst>
            <pc:docMk/>
            <pc:sldMk cId="1236020860" sldId="265"/>
            <ac:grpSpMk id="153" creationId="{9515CB3D-527D-1719-D3A4-5F2A37A24BEB}"/>
          </ac:grpSpMkLst>
        </pc:grpChg>
        <pc:grpChg chg="add mod">
          <ac:chgData name="Rafael Barbosa" userId="e85c8a03f9c5b7e8" providerId="LiveId" clId="{6B4DAE2E-ABB5-4891-A5F2-B592F7C60FD8}" dt="2023-10-27T17:13:23.768" v="1800" actId="1038"/>
          <ac:grpSpMkLst>
            <pc:docMk/>
            <pc:sldMk cId="1236020860" sldId="265"/>
            <ac:grpSpMk id="156" creationId="{08138A9B-43B7-2C77-31BB-DF25CE577832}"/>
          </ac:grpSpMkLst>
        </pc:grpChg>
        <pc:grpChg chg="add del mod">
          <ac:chgData name="Rafael Barbosa" userId="e85c8a03f9c5b7e8" providerId="LiveId" clId="{6B4DAE2E-ABB5-4891-A5F2-B592F7C60FD8}" dt="2023-10-27T17:05:13.413" v="1504" actId="478"/>
          <ac:grpSpMkLst>
            <pc:docMk/>
            <pc:sldMk cId="1236020860" sldId="265"/>
            <ac:grpSpMk id="164" creationId="{1E7F6231-68DA-FD02-AB29-468B70EF4E2C}"/>
          </ac:grpSpMkLst>
        </pc:grpChg>
        <pc:grpChg chg="add mod">
          <ac:chgData name="Rafael Barbosa" userId="e85c8a03f9c5b7e8" providerId="LiveId" clId="{6B4DAE2E-ABB5-4891-A5F2-B592F7C60FD8}" dt="2023-10-27T17:13:23.768" v="1800" actId="1038"/>
          <ac:grpSpMkLst>
            <pc:docMk/>
            <pc:sldMk cId="1236020860" sldId="265"/>
            <ac:grpSpMk id="168" creationId="{25F3E042-71F9-2A3C-3504-656E815D1AE9}"/>
          </ac:grpSpMkLst>
        </pc:grpChg>
        <pc:grpChg chg="add mod">
          <ac:chgData name="Rafael Barbosa" userId="e85c8a03f9c5b7e8" providerId="LiveId" clId="{6B4DAE2E-ABB5-4891-A5F2-B592F7C60FD8}" dt="2023-10-27T17:13:23.768" v="1800" actId="1038"/>
          <ac:grpSpMkLst>
            <pc:docMk/>
            <pc:sldMk cId="1236020860" sldId="265"/>
            <ac:grpSpMk id="169" creationId="{67AD3C29-06D9-941F-1DB2-4B17DAAEB94F}"/>
          </ac:grpSpMkLst>
        </pc:grpChg>
        <pc:grpChg chg="add mod">
          <ac:chgData name="Rafael Barbosa" userId="e85c8a03f9c5b7e8" providerId="LiveId" clId="{6B4DAE2E-ABB5-4891-A5F2-B592F7C60FD8}" dt="2023-10-27T17:13:23.768" v="1800" actId="1038"/>
          <ac:grpSpMkLst>
            <pc:docMk/>
            <pc:sldMk cId="1236020860" sldId="265"/>
            <ac:grpSpMk id="173" creationId="{90B6B57B-A557-64A1-EA95-524BA745D152}"/>
          </ac:grpSpMkLst>
        </pc:grpChg>
        <pc:grpChg chg="add mod">
          <ac:chgData name="Rafael Barbosa" userId="e85c8a03f9c5b7e8" providerId="LiveId" clId="{6B4DAE2E-ABB5-4891-A5F2-B592F7C60FD8}" dt="2023-10-27T17:13:23.768" v="1800" actId="1038"/>
          <ac:grpSpMkLst>
            <pc:docMk/>
            <pc:sldMk cId="1236020860" sldId="265"/>
            <ac:grpSpMk id="176" creationId="{D80B4202-81F4-017C-76E5-B175ABB58837}"/>
          </ac:grpSpMkLst>
        </pc:grpChg>
        <pc:grpChg chg="add mod">
          <ac:chgData name="Rafael Barbosa" userId="e85c8a03f9c5b7e8" providerId="LiveId" clId="{6B4DAE2E-ABB5-4891-A5F2-B592F7C60FD8}" dt="2023-10-27T17:13:23.768" v="1800" actId="1038"/>
          <ac:grpSpMkLst>
            <pc:docMk/>
            <pc:sldMk cId="1236020860" sldId="265"/>
            <ac:grpSpMk id="179" creationId="{C66ADF20-8F01-C8E5-C896-F07D00880CA8}"/>
          </ac:grpSpMkLst>
        </pc:grpChg>
        <pc:grpChg chg="add mod">
          <ac:chgData name="Rafael Barbosa" userId="e85c8a03f9c5b7e8" providerId="LiveId" clId="{6B4DAE2E-ABB5-4891-A5F2-B592F7C60FD8}" dt="2023-10-27T17:13:23.768" v="1800" actId="1038"/>
          <ac:grpSpMkLst>
            <pc:docMk/>
            <pc:sldMk cId="1236020860" sldId="265"/>
            <ac:grpSpMk id="182" creationId="{842359F2-DCC1-CF66-BD88-9D9F8E275E27}"/>
          </ac:grpSpMkLst>
        </pc:grpChg>
        <pc:picChg chg="add mod">
          <ac:chgData name="Rafael Barbosa" userId="e85c8a03f9c5b7e8" providerId="LiveId" clId="{6B4DAE2E-ABB5-4891-A5F2-B592F7C60FD8}" dt="2023-10-30T17:35:59.259" v="7843" actId="1038"/>
          <ac:picMkLst>
            <pc:docMk/>
            <pc:sldMk cId="1236020860" sldId="265"/>
            <ac:picMk id="2" creationId="{525BB11D-B4C7-48BC-795C-2D34D09BB38D}"/>
          </ac:picMkLst>
        </pc:picChg>
        <pc:picChg chg="add mod">
          <ac:chgData name="Rafael Barbosa" userId="e85c8a03f9c5b7e8" providerId="LiveId" clId="{6B4DAE2E-ABB5-4891-A5F2-B592F7C60FD8}" dt="2023-10-30T17:35:55.841" v="7841" actId="1038"/>
          <ac:picMkLst>
            <pc:docMk/>
            <pc:sldMk cId="1236020860" sldId="265"/>
            <ac:picMk id="3" creationId="{4F7176CA-A876-B814-BF02-FAC554059960}"/>
          </ac:picMkLst>
        </pc:picChg>
        <pc:picChg chg="add mod">
          <ac:chgData name="Rafael Barbosa" userId="e85c8a03f9c5b7e8" providerId="LiveId" clId="{6B4DAE2E-ABB5-4891-A5F2-B592F7C60FD8}" dt="2023-10-30T17:44:08.712" v="8034"/>
          <ac:picMkLst>
            <pc:docMk/>
            <pc:sldMk cId="1236020860" sldId="265"/>
            <ac:picMk id="5" creationId="{4AC1450B-8758-192B-202A-8075C10B1B22}"/>
          </ac:picMkLst>
        </pc:picChg>
        <pc:picChg chg="del mod">
          <ac:chgData name="Rafael Barbosa" userId="e85c8a03f9c5b7e8" providerId="LiveId" clId="{6B4DAE2E-ABB5-4891-A5F2-B592F7C60FD8}" dt="2023-10-27T17:11:28.559" v="1738" actId="478"/>
          <ac:picMkLst>
            <pc:docMk/>
            <pc:sldMk cId="1236020860" sldId="265"/>
            <ac:picMk id="7" creationId="{67DC943B-8B8E-D600-2115-BD96826C739E}"/>
          </ac:picMkLst>
        </pc:picChg>
        <pc:cxnChg chg="add del mod">
          <ac:chgData name="Rafael Barbosa" userId="e85c8a03f9c5b7e8" providerId="LiveId" clId="{6B4DAE2E-ABB5-4891-A5F2-B592F7C60FD8}" dt="2023-10-27T17:00:21.246" v="1101" actId="478"/>
          <ac:cxnSpMkLst>
            <pc:docMk/>
            <pc:sldMk cId="1236020860" sldId="265"/>
            <ac:cxnSpMk id="160" creationId="{5C42138D-BF0A-3C08-4D77-89E2822A3F79}"/>
          </ac:cxnSpMkLst>
        </pc:cxnChg>
        <pc:cxnChg chg="add del mod">
          <ac:chgData name="Rafael Barbosa" userId="e85c8a03f9c5b7e8" providerId="LiveId" clId="{6B4DAE2E-ABB5-4891-A5F2-B592F7C60FD8}" dt="2023-10-27T17:01:47.655" v="1154" actId="478"/>
          <ac:cxnSpMkLst>
            <pc:docMk/>
            <pc:sldMk cId="1236020860" sldId="265"/>
            <ac:cxnSpMk id="162" creationId="{9C0BD717-DD88-C449-A7A4-58C03C2EC144}"/>
          </ac:cxnSpMkLst>
        </pc:cxnChg>
        <pc:cxnChg chg="add del mod">
          <ac:chgData name="Rafael Barbosa" userId="e85c8a03f9c5b7e8" providerId="LiveId" clId="{6B4DAE2E-ABB5-4891-A5F2-B592F7C60FD8}" dt="2023-10-27T17:13:30.558" v="1801" actId="478"/>
          <ac:cxnSpMkLst>
            <pc:docMk/>
            <pc:sldMk cId="1236020860" sldId="265"/>
            <ac:cxnSpMk id="185" creationId="{1545F1BD-BD15-0AF4-C5A3-84F529612AEA}"/>
          </ac:cxnSpMkLst>
        </pc:cxnChg>
      </pc:sldChg>
      <pc:sldChg chg="addSp delSp modSp mod">
        <pc:chgData name="Rafael Barbosa" userId="e85c8a03f9c5b7e8" providerId="LiveId" clId="{6B4DAE2E-ABB5-4891-A5F2-B592F7C60FD8}" dt="2023-10-30T17:44:07.795" v="8033"/>
        <pc:sldMkLst>
          <pc:docMk/>
          <pc:sldMk cId="2874975555" sldId="266"/>
        </pc:sldMkLst>
        <pc:spChg chg="add mod">
          <ac:chgData name="Rafael Barbosa" userId="e85c8a03f9c5b7e8" providerId="LiveId" clId="{6B4DAE2E-ABB5-4891-A5F2-B592F7C60FD8}" dt="2023-10-27T17:13:50.381" v="1810" actId="207"/>
          <ac:spMkLst>
            <pc:docMk/>
            <pc:sldMk cId="2874975555" sldId="266"/>
            <ac:spMk id="2" creationId="{192E231B-6FBF-59C4-5B29-0622AE69B74E}"/>
          </ac:spMkLst>
        </pc:spChg>
        <pc:spChg chg="mod">
          <ac:chgData name="Rafael Barbosa" userId="e85c8a03f9c5b7e8" providerId="LiveId" clId="{6B4DAE2E-ABB5-4891-A5F2-B592F7C60FD8}" dt="2023-10-27T17:12:56.182" v="1739"/>
          <ac:spMkLst>
            <pc:docMk/>
            <pc:sldMk cId="2874975555" sldId="266"/>
            <ac:spMk id="4" creationId="{C82BD122-676C-8060-4FB6-D8E0FDBC9B45}"/>
          </ac:spMkLst>
        </pc:spChg>
        <pc:spChg chg="mod">
          <ac:chgData name="Rafael Barbosa" userId="e85c8a03f9c5b7e8" providerId="LiveId" clId="{6B4DAE2E-ABB5-4891-A5F2-B592F7C60FD8}" dt="2023-10-27T17:15:23.453" v="1877" actId="20577"/>
          <ac:spMkLst>
            <pc:docMk/>
            <pc:sldMk cId="2874975555" sldId="266"/>
            <ac:spMk id="5" creationId="{CAD81A5A-8C1E-011D-525F-8776CC8CD3CE}"/>
          </ac:spMkLst>
        </pc:spChg>
        <pc:spChg chg="add mod">
          <ac:chgData name="Rafael Barbosa" userId="e85c8a03f9c5b7e8" providerId="LiveId" clId="{6B4DAE2E-ABB5-4891-A5F2-B592F7C60FD8}" dt="2023-10-30T17:43:28.942" v="7991"/>
          <ac:spMkLst>
            <pc:docMk/>
            <pc:sldMk cId="2874975555" sldId="266"/>
            <ac:spMk id="6" creationId="{B3DF403F-1DF6-254B-935E-87DA92778F28}"/>
          </ac:spMkLst>
        </pc:spChg>
        <pc:spChg chg="mod">
          <ac:chgData name="Rafael Barbosa" userId="e85c8a03f9c5b7e8" providerId="LiveId" clId="{6B4DAE2E-ABB5-4891-A5F2-B592F7C60FD8}" dt="2023-10-27T17:12:56.182" v="1739"/>
          <ac:spMkLst>
            <pc:docMk/>
            <pc:sldMk cId="2874975555" sldId="266"/>
            <ac:spMk id="8" creationId="{1D89ABB2-3226-EE0F-1986-A8A6D12C9E16}"/>
          </ac:spMkLst>
        </pc:spChg>
        <pc:spChg chg="mod">
          <ac:chgData name="Rafael Barbosa" userId="e85c8a03f9c5b7e8" providerId="LiveId" clId="{6B4DAE2E-ABB5-4891-A5F2-B592F7C60FD8}" dt="2023-10-27T17:15:43.589" v="1910" actId="20577"/>
          <ac:spMkLst>
            <pc:docMk/>
            <pc:sldMk cId="2874975555" sldId="266"/>
            <ac:spMk id="9" creationId="{0862F7E1-C87C-FAEA-B21F-CE9330A6D9FF}"/>
          </ac:spMkLst>
        </pc:spChg>
        <pc:spChg chg="mod">
          <ac:chgData name="Rafael Barbosa" userId="e85c8a03f9c5b7e8" providerId="LiveId" clId="{6B4DAE2E-ABB5-4891-A5F2-B592F7C60FD8}" dt="2023-10-27T17:12:56.182" v="1739"/>
          <ac:spMkLst>
            <pc:docMk/>
            <pc:sldMk cId="2874975555" sldId="266"/>
            <ac:spMk id="11" creationId="{1AD83C71-2DB7-E0B7-AA59-E8586C56A7AC}"/>
          </ac:spMkLst>
        </pc:spChg>
        <pc:spChg chg="mod">
          <ac:chgData name="Rafael Barbosa" userId="e85c8a03f9c5b7e8" providerId="LiveId" clId="{6B4DAE2E-ABB5-4891-A5F2-B592F7C60FD8}" dt="2023-10-27T17:16:32.438" v="1946" actId="20577"/>
          <ac:spMkLst>
            <pc:docMk/>
            <pc:sldMk cId="2874975555" sldId="266"/>
            <ac:spMk id="12" creationId="{F1B510DD-1375-A8D3-88B4-88ADD4268853}"/>
          </ac:spMkLst>
        </pc:spChg>
        <pc:spChg chg="mod">
          <ac:chgData name="Rafael Barbosa" userId="e85c8a03f9c5b7e8" providerId="LiveId" clId="{6B4DAE2E-ABB5-4891-A5F2-B592F7C60FD8}" dt="2023-10-27T17:12:56.182" v="1739"/>
          <ac:spMkLst>
            <pc:docMk/>
            <pc:sldMk cId="2874975555" sldId="266"/>
            <ac:spMk id="14" creationId="{5257386F-C427-3180-6D6F-D6DBDDD65ED9}"/>
          </ac:spMkLst>
        </pc:spChg>
        <pc:spChg chg="mod">
          <ac:chgData name="Rafael Barbosa" userId="e85c8a03f9c5b7e8" providerId="LiveId" clId="{6B4DAE2E-ABB5-4891-A5F2-B592F7C60FD8}" dt="2023-10-27T17:16:39.142" v="1957" actId="20577"/>
          <ac:spMkLst>
            <pc:docMk/>
            <pc:sldMk cId="2874975555" sldId="266"/>
            <ac:spMk id="15" creationId="{6A752A24-7696-B7D8-506D-E94344CD2A23}"/>
          </ac:spMkLst>
        </pc:spChg>
        <pc:spChg chg="mod">
          <ac:chgData name="Rafael Barbosa" userId="e85c8a03f9c5b7e8" providerId="LiveId" clId="{6B4DAE2E-ABB5-4891-A5F2-B592F7C60FD8}" dt="2023-10-27T17:12:56.182" v="1739"/>
          <ac:spMkLst>
            <pc:docMk/>
            <pc:sldMk cId="2874975555" sldId="266"/>
            <ac:spMk id="17" creationId="{C7223BC5-8289-22C9-D28E-8C8D296D3E05}"/>
          </ac:spMkLst>
        </pc:spChg>
        <pc:spChg chg="mod">
          <ac:chgData name="Rafael Barbosa" userId="e85c8a03f9c5b7e8" providerId="LiveId" clId="{6B4DAE2E-ABB5-4891-A5F2-B592F7C60FD8}" dt="2023-10-27T17:16:45.397" v="1961" actId="20577"/>
          <ac:spMkLst>
            <pc:docMk/>
            <pc:sldMk cId="2874975555" sldId="266"/>
            <ac:spMk id="18" creationId="{23D3B70C-BDCE-BAC9-8A5E-3B83C5906B3C}"/>
          </ac:spMkLst>
        </pc:spChg>
        <pc:spChg chg="mod">
          <ac:chgData name="Rafael Barbosa" userId="e85c8a03f9c5b7e8" providerId="LiveId" clId="{6B4DAE2E-ABB5-4891-A5F2-B592F7C60FD8}" dt="2023-10-27T17:12:56.182" v="1739"/>
          <ac:spMkLst>
            <pc:docMk/>
            <pc:sldMk cId="2874975555" sldId="266"/>
            <ac:spMk id="20" creationId="{A418DAEB-CFDA-96C5-3C1B-BB666E0C1802}"/>
          </ac:spMkLst>
        </pc:spChg>
        <pc:spChg chg="mod">
          <ac:chgData name="Rafael Barbosa" userId="e85c8a03f9c5b7e8" providerId="LiveId" clId="{6B4DAE2E-ABB5-4891-A5F2-B592F7C60FD8}" dt="2023-10-27T17:16:49.718" v="1970" actId="20577"/>
          <ac:spMkLst>
            <pc:docMk/>
            <pc:sldMk cId="2874975555" sldId="266"/>
            <ac:spMk id="21" creationId="{1EB01655-5562-3121-9F46-315FD1520300}"/>
          </ac:spMkLst>
        </pc:spChg>
        <pc:spChg chg="mod">
          <ac:chgData name="Rafael Barbosa" userId="e85c8a03f9c5b7e8" providerId="LiveId" clId="{6B4DAE2E-ABB5-4891-A5F2-B592F7C60FD8}" dt="2023-10-27T17:12:56.182" v="1739"/>
          <ac:spMkLst>
            <pc:docMk/>
            <pc:sldMk cId="2874975555" sldId="266"/>
            <ac:spMk id="23" creationId="{F32A7F7D-A635-0BEA-D437-839B2B5A0876}"/>
          </ac:spMkLst>
        </pc:spChg>
        <pc:spChg chg="mod">
          <ac:chgData name="Rafael Barbosa" userId="e85c8a03f9c5b7e8" providerId="LiveId" clId="{6B4DAE2E-ABB5-4891-A5F2-B592F7C60FD8}" dt="2023-10-27T17:16:55.917" v="1990" actId="20577"/>
          <ac:spMkLst>
            <pc:docMk/>
            <pc:sldMk cId="2874975555" sldId="266"/>
            <ac:spMk id="24" creationId="{1629C13C-AE2E-AB03-CB53-DF069F690D5B}"/>
          </ac:spMkLst>
        </pc:spChg>
        <pc:spChg chg="mod">
          <ac:chgData name="Rafael Barbosa" userId="e85c8a03f9c5b7e8" providerId="LiveId" clId="{6B4DAE2E-ABB5-4891-A5F2-B592F7C60FD8}" dt="2023-10-27T17:12:56.182" v="1739"/>
          <ac:spMkLst>
            <pc:docMk/>
            <pc:sldMk cId="2874975555" sldId="266"/>
            <ac:spMk id="26" creationId="{6739D8F9-D996-05D6-9348-64705D8980AD}"/>
          </ac:spMkLst>
        </pc:spChg>
        <pc:spChg chg="mod">
          <ac:chgData name="Rafael Barbosa" userId="e85c8a03f9c5b7e8" providerId="LiveId" clId="{6B4DAE2E-ABB5-4891-A5F2-B592F7C60FD8}" dt="2023-10-27T17:17:02.774" v="2006" actId="20577"/>
          <ac:spMkLst>
            <pc:docMk/>
            <pc:sldMk cId="2874975555" sldId="266"/>
            <ac:spMk id="27" creationId="{A798E2F8-05E9-81F4-113E-610652F2E5C3}"/>
          </ac:spMkLst>
        </pc:spChg>
        <pc:spChg chg="mod">
          <ac:chgData name="Rafael Barbosa" userId="e85c8a03f9c5b7e8" providerId="LiveId" clId="{6B4DAE2E-ABB5-4891-A5F2-B592F7C60FD8}" dt="2023-10-27T17:12:56.182" v="1739"/>
          <ac:spMkLst>
            <pc:docMk/>
            <pc:sldMk cId="2874975555" sldId="266"/>
            <ac:spMk id="29" creationId="{40773B4D-6FA5-9901-BB1E-BF7DE2523D61}"/>
          </ac:spMkLst>
        </pc:spChg>
        <pc:spChg chg="mod">
          <ac:chgData name="Rafael Barbosa" userId="e85c8a03f9c5b7e8" providerId="LiveId" clId="{6B4DAE2E-ABB5-4891-A5F2-B592F7C60FD8}" dt="2023-10-27T17:17:07.078" v="2013" actId="20577"/>
          <ac:spMkLst>
            <pc:docMk/>
            <pc:sldMk cId="2874975555" sldId="266"/>
            <ac:spMk id="30" creationId="{4B7E1EB2-454E-BD9D-2D8C-6636413EB282}"/>
          </ac:spMkLst>
        </pc:spChg>
        <pc:spChg chg="mod">
          <ac:chgData name="Rafael Barbosa" userId="e85c8a03f9c5b7e8" providerId="LiveId" clId="{6B4DAE2E-ABB5-4891-A5F2-B592F7C60FD8}" dt="2023-10-27T17:12:56.182" v="1739"/>
          <ac:spMkLst>
            <pc:docMk/>
            <pc:sldMk cId="2874975555" sldId="266"/>
            <ac:spMk id="32" creationId="{F3AE1CE4-8E16-A8B4-876D-B6D3ED69D048}"/>
          </ac:spMkLst>
        </pc:spChg>
        <pc:spChg chg="mod">
          <ac:chgData name="Rafael Barbosa" userId="e85c8a03f9c5b7e8" providerId="LiveId" clId="{6B4DAE2E-ABB5-4891-A5F2-B592F7C60FD8}" dt="2023-10-27T17:17:12.774" v="2024" actId="20577"/>
          <ac:spMkLst>
            <pc:docMk/>
            <pc:sldMk cId="2874975555" sldId="266"/>
            <ac:spMk id="33" creationId="{C8AF7BB0-4A03-25BC-59B2-610C2387B3FF}"/>
          </ac:spMkLst>
        </pc:spChg>
        <pc:spChg chg="mod">
          <ac:chgData name="Rafael Barbosa" userId="e85c8a03f9c5b7e8" providerId="LiveId" clId="{6B4DAE2E-ABB5-4891-A5F2-B592F7C60FD8}" dt="2023-10-27T17:12:56.182" v="1739"/>
          <ac:spMkLst>
            <pc:docMk/>
            <pc:sldMk cId="2874975555" sldId="266"/>
            <ac:spMk id="35" creationId="{69E367F6-8A2C-9470-8084-6A2EE13DB4BF}"/>
          </ac:spMkLst>
        </pc:spChg>
        <pc:spChg chg="mod">
          <ac:chgData name="Rafael Barbosa" userId="e85c8a03f9c5b7e8" providerId="LiveId" clId="{6B4DAE2E-ABB5-4891-A5F2-B592F7C60FD8}" dt="2023-10-27T17:17:16.797" v="2029" actId="20577"/>
          <ac:spMkLst>
            <pc:docMk/>
            <pc:sldMk cId="2874975555" sldId="266"/>
            <ac:spMk id="36" creationId="{9C9DB263-6284-BC92-BF91-D67D282E1E05}"/>
          </ac:spMkLst>
        </pc:spChg>
        <pc:spChg chg="mod">
          <ac:chgData name="Rafael Barbosa" userId="e85c8a03f9c5b7e8" providerId="LiveId" clId="{6B4DAE2E-ABB5-4891-A5F2-B592F7C60FD8}" dt="2023-10-27T17:12:56.182" v="1739"/>
          <ac:spMkLst>
            <pc:docMk/>
            <pc:sldMk cId="2874975555" sldId="266"/>
            <ac:spMk id="38" creationId="{FCB19E86-547A-C9D3-58F3-CDCF1A09C2B8}"/>
          </ac:spMkLst>
        </pc:spChg>
        <pc:spChg chg="mod">
          <ac:chgData name="Rafael Barbosa" userId="e85c8a03f9c5b7e8" providerId="LiveId" clId="{6B4DAE2E-ABB5-4891-A5F2-B592F7C60FD8}" dt="2023-10-27T17:17:21.725" v="2037" actId="20577"/>
          <ac:spMkLst>
            <pc:docMk/>
            <pc:sldMk cId="2874975555" sldId="266"/>
            <ac:spMk id="39" creationId="{E90988B8-35AB-BE3A-B0FB-0B0F88E5E29C}"/>
          </ac:spMkLst>
        </pc:spChg>
        <pc:spChg chg="mod">
          <ac:chgData name="Rafael Barbosa" userId="e85c8a03f9c5b7e8" providerId="LiveId" clId="{6B4DAE2E-ABB5-4891-A5F2-B592F7C60FD8}" dt="2023-10-27T17:12:56.182" v="1739"/>
          <ac:spMkLst>
            <pc:docMk/>
            <pc:sldMk cId="2874975555" sldId="266"/>
            <ac:spMk id="41" creationId="{8EA750A7-9220-1D68-3195-40EEB30237D6}"/>
          </ac:spMkLst>
        </pc:spChg>
        <pc:spChg chg="mod">
          <ac:chgData name="Rafael Barbosa" userId="e85c8a03f9c5b7e8" providerId="LiveId" clId="{6B4DAE2E-ABB5-4891-A5F2-B592F7C60FD8}" dt="2023-10-27T17:17:27.918" v="2052" actId="20577"/>
          <ac:spMkLst>
            <pc:docMk/>
            <pc:sldMk cId="2874975555" sldId="266"/>
            <ac:spMk id="42" creationId="{87AF0EC3-8E70-9558-7034-E58F3F0F7A31}"/>
          </ac:spMkLst>
        </pc:spChg>
        <pc:spChg chg="mod">
          <ac:chgData name="Rafael Barbosa" userId="e85c8a03f9c5b7e8" providerId="LiveId" clId="{6B4DAE2E-ABB5-4891-A5F2-B592F7C60FD8}" dt="2023-10-27T17:12:56.182" v="1739"/>
          <ac:spMkLst>
            <pc:docMk/>
            <pc:sldMk cId="2874975555" sldId="266"/>
            <ac:spMk id="44" creationId="{62261048-03B9-5E32-8C43-EE8012ED4F8B}"/>
          </ac:spMkLst>
        </pc:spChg>
        <pc:spChg chg="mod">
          <ac:chgData name="Rafael Barbosa" userId="e85c8a03f9c5b7e8" providerId="LiveId" clId="{6B4DAE2E-ABB5-4891-A5F2-B592F7C60FD8}" dt="2023-10-27T17:17:36.829" v="2068" actId="20577"/>
          <ac:spMkLst>
            <pc:docMk/>
            <pc:sldMk cId="2874975555" sldId="266"/>
            <ac:spMk id="45" creationId="{57229848-A8F0-75DC-36E3-571046FCCCF8}"/>
          </ac:spMkLst>
        </pc:spChg>
        <pc:spChg chg="mod">
          <ac:chgData name="Rafael Barbosa" userId="e85c8a03f9c5b7e8" providerId="LiveId" clId="{6B4DAE2E-ABB5-4891-A5F2-B592F7C60FD8}" dt="2023-10-27T17:12:56.182" v="1739"/>
          <ac:spMkLst>
            <pc:docMk/>
            <pc:sldMk cId="2874975555" sldId="266"/>
            <ac:spMk id="47" creationId="{CBF4E276-5804-D073-C968-76633C5EC742}"/>
          </ac:spMkLst>
        </pc:spChg>
        <pc:spChg chg="mod">
          <ac:chgData name="Rafael Barbosa" userId="e85c8a03f9c5b7e8" providerId="LiveId" clId="{6B4DAE2E-ABB5-4891-A5F2-B592F7C60FD8}" dt="2023-10-27T17:17:42.238" v="2084" actId="20577"/>
          <ac:spMkLst>
            <pc:docMk/>
            <pc:sldMk cId="2874975555" sldId="266"/>
            <ac:spMk id="48" creationId="{9A37318A-BF10-059B-E065-4B91C6F4C33E}"/>
          </ac:spMkLst>
        </pc:spChg>
        <pc:spChg chg="mod">
          <ac:chgData name="Rafael Barbosa" userId="e85c8a03f9c5b7e8" providerId="LiveId" clId="{6B4DAE2E-ABB5-4891-A5F2-B592F7C60FD8}" dt="2023-10-27T17:12:56.182" v="1739"/>
          <ac:spMkLst>
            <pc:docMk/>
            <pc:sldMk cId="2874975555" sldId="266"/>
            <ac:spMk id="50" creationId="{E4C609CD-A8A5-3A3D-0B4E-F840F3E99FA2}"/>
          </ac:spMkLst>
        </pc:spChg>
        <pc:spChg chg="mod">
          <ac:chgData name="Rafael Barbosa" userId="e85c8a03f9c5b7e8" providerId="LiveId" clId="{6B4DAE2E-ABB5-4891-A5F2-B592F7C60FD8}" dt="2023-10-27T17:17:45.613" v="2092" actId="20577"/>
          <ac:spMkLst>
            <pc:docMk/>
            <pc:sldMk cId="2874975555" sldId="266"/>
            <ac:spMk id="51" creationId="{A0E22C0D-2B6B-EBB9-646D-0D09C0918776}"/>
          </ac:spMkLst>
        </pc:spChg>
        <pc:spChg chg="mod">
          <ac:chgData name="Rafael Barbosa" userId="e85c8a03f9c5b7e8" providerId="LiveId" clId="{6B4DAE2E-ABB5-4891-A5F2-B592F7C60FD8}" dt="2023-10-27T17:12:56.182" v="1739"/>
          <ac:spMkLst>
            <pc:docMk/>
            <pc:sldMk cId="2874975555" sldId="266"/>
            <ac:spMk id="53" creationId="{978FB4C9-DEC8-6560-B21F-E51D69E76C33}"/>
          </ac:spMkLst>
        </pc:spChg>
        <pc:spChg chg="mod">
          <ac:chgData name="Rafael Barbosa" userId="e85c8a03f9c5b7e8" providerId="LiveId" clId="{6B4DAE2E-ABB5-4891-A5F2-B592F7C60FD8}" dt="2023-10-27T17:17:52.317" v="2114" actId="20577"/>
          <ac:spMkLst>
            <pc:docMk/>
            <pc:sldMk cId="2874975555" sldId="266"/>
            <ac:spMk id="54" creationId="{8FE85EB1-D2D5-270C-730B-F6B0A494C2C3}"/>
          </ac:spMkLst>
        </pc:spChg>
        <pc:spChg chg="mod">
          <ac:chgData name="Rafael Barbosa" userId="e85c8a03f9c5b7e8" providerId="LiveId" clId="{6B4DAE2E-ABB5-4891-A5F2-B592F7C60FD8}" dt="2023-10-27T17:12:56.182" v="1739"/>
          <ac:spMkLst>
            <pc:docMk/>
            <pc:sldMk cId="2874975555" sldId="266"/>
            <ac:spMk id="56" creationId="{D5B93383-C784-0753-C934-AFB124FD566A}"/>
          </ac:spMkLst>
        </pc:spChg>
        <pc:spChg chg="mod">
          <ac:chgData name="Rafael Barbosa" userId="e85c8a03f9c5b7e8" providerId="LiveId" clId="{6B4DAE2E-ABB5-4891-A5F2-B592F7C60FD8}" dt="2023-10-27T17:17:58.598" v="2129" actId="20577"/>
          <ac:spMkLst>
            <pc:docMk/>
            <pc:sldMk cId="2874975555" sldId="266"/>
            <ac:spMk id="57" creationId="{F3B6A55F-075C-96EA-BFB2-9D44FAA01655}"/>
          </ac:spMkLst>
        </pc:spChg>
        <pc:spChg chg="mod">
          <ac:chgData name="Rafael Barbosa" userId="e85c8a03f9c5b7e8" providerId="LiveId" clId="{6B4DAE2E-ABB5-4891-A5F2-B592F7C60FD8}" dt="2023-10-27T17:12:56.182" v="1739"/>
          <ac:spMkLst>
            <pc:docMk/>
            <pc:sldMk cId="2874975555" sldId="266"/>
            <ac:spMk id="59" creationId="{E9C6600E-F270-ED9B-0DD8-84B906FF25DB}"/>
          </ac:spMkLst>
        </pc:spChg>
        <pc:spChg chg="mod">
          <ac:chgData name="Rafael Barbosa" userId="e85c8a03f9c5b7e8" providerId="LiveId" clId="{6B4DAE2E-ABB5-4891-A5F2-B592F7C60FD8}" dt="2023-10-27T17:18:02.125" v="2136" actId="20577"/>
          <ac:spMkLst>
            <pc:docMk/>
            <pc:sldMk cId="2874975555" sldId="266"/>
            <ac:spMk id="60" creationId="{CAF5D8E6-12C1-FBCD-C956-005F28A64B98}"/>
          </ac:spMkLst>
        </pc:spChg>
        <pc:spChg chg="mod">
          <ac:chgData name="Rafael Barbosa" userId="e85c8a03f9c5b7e8" providerId="LiveId" clId="{6B4DAE2E-ABB5-4891-A5F2-B592F7C60FD8}" dt="2023-10-27T17:12:56.182" v="1739"/>
          <ac:spMkLst>
            <pc:docMk/>
            <pc:sldMk cId="2874975555" sldId="266"/>
            <ac:spMk id="62" creationId="{73ACA76C-E921-1222-FC7E-9B869DAFF07F}"/>
          </ac:spMkLst>
        </pc:spChg>
        <pc:spChg chg="mod">
          <ac:chgData name="Rafael Barbosa" userId="e85c8a03f9c5b7e8" providerId="LiveId" clId="{6B4DAE2E-ABB5-4891-A5F2-B592F7C60FD8}" dt="2023-10-27T17:12:56.182" v="1739"/>
          <ac:spMkLst>
            <pc:docMk/>
            <pc:sldMk cId="2874975555" sldId="266"/>
            <ac:spMk id="63" creationId="{49BFA9F8-2F15-A499-B5B6-7B207193B67C}"/>
          </ac:spMkLst>
        </pc:spChg>
        <pc:spChg chg="mod">
          <ac:chgData name="Rafael Barbosa" userId="e85c8a03f9c5b7e8" providerId="LiveId" clId="{6B4DAE2E-ABB5-4891-A5F2-B592F7C60FD8}" dt="2023-10-27T17:12:56.182" v="1739"/>
          <ac:spMkLst>
            <pc:docMk/>
            <pc:sldMk cId="2874975555" sldId="266"/>
            <ac:spMk id="65" creationId="{A3EA2DF1-D254-0F8B-79A9-BAF71B2DF8B7}"/>
          </ac:spMkLst>
        </pc:spChg>
        <pc:spChg chg="mod">
          <ac:chgData name="Rafael Barbosa" userId="e85c8a03f9c5b7e8" providerId="LiveId" clId="{6B4DAE2E-ABB5-4891-A5F2-B592F7C60FD8}" dt="2023-10-27T17:12:56.182" v="1739"/>
          <ac:spMkLst>
            <pc:docMk/>
            <pc:sldMk cId="2874975555" sldId="266"/>
            <ac:spMk id="66" creationId="{D8186634-E4AB-11DA-1260-471F890210DF}"/>
          </ac:spMkLst>
        </pc:spChg>
        <pc:spChg chg="mod">
          <ac:chgData name="Rafael Barbosa" userId="e85c8a03f9c5b7e8" providerId="LiveId" clId="{6B4DAE2E-ABB5-4891-A5F2-B592F7C60FD8}" dt="2023-10-27T17:12:56.182" v="1739"/>
          <ac:spMkLst>
            <pc:docMk/>
            <pc:sldMk cId="2874975555" sldId="266"/>
            <ac:spMk id="68" creationId="{9C235068-1256-0BF5-4069-119AF81AFB20}"/>
          </ac:spMkLst>
        </pc:spChg>
        <pc:spChg chg="mod">
          <ac:chgData name="Rafael Barbosa" userId="e85c8a03f9c5b7e8" providerId="LiveId" clId="{6B4DAE2E-ABB5-4891-A5F2-B592F7C60FD8}" dt="2023-10-27T17:12:56.182" v="1739"/>
          <ac:spMkLst>
            <pc:docMk/>
            <pc:sldMk cId="2874975555" sldId="266"/>
            <ac:spMk id="69" creationId="{125993AC-774A-3DD6-57E1-017B60A44EF4}"/>
          </ac:spMkLst>
        </pc:spChg>
        <pc:spChg chg="mod">
          <ac:chgData name="Rafael Barbosa" userId="e85c8a03f9c5b7e8" providerId="LiveId" clId="{6B4DAE2E-ABB5-4891-A5F2-B592F7C60FD8}" dt="2023-10-27T17:12:56.182" v="1739"/>
          <ac:spMkLst>
            <pc:docMk/>
            <pc:sldMk cId="2874975555" sldId="266"/>
            <ac:spMk id="71" creationId="{B16001F2-E75A-039E-013D-2F56679B87B4}"/>
          </ac:spMkLst>
        </pc:spChg>
        <pc:spChg chg="mod">
          <ac:chgData name="Rafael Barbosa" userId="e85c8a03f9c5b7e8" providerId="LiveId" clId="{6B4DAE2E-ABB5-4891-A5F2-B592F7C60FD8}" dt="2023-10-27T17:12:56.182" v="1739"/>
          <ac:spMkLst>
            <pc:docMk/>
            <pc:sldMk cId="2874975555" sldId="266"/>
            <ac:spMk id="72" creationId="{9051A29A-8328-A346-A499-CA0DB8372FE0}"/>
          </ac:spMkLst>
        </pc:spChg>
        <pc:spChg chg="mod">
          <ac:chgData name="Rafael Barbosa" userId="e85c8a03f9c5b7e8" providerId="LiveId" clId="{6B4DAE2E-ABB5-4891-A5F2-B592F7C60FD8}" dt="2023-10-27T17:12:56.182" v="1739"/>
          <ac:spMkLst>
            <pc:docMk/>
            <pc:sldMk cId="2874975555" sldId="266"/>
            <ac:spMk id="74" creationId="{55440DD9-45D7-9DAF-A58F-F9B027B89BC9}"/>
          </ac:spMkLst>
        </pc:spChg>
        <pc:spChg chg="mod">
          <ac:chgData name="Rafael Barbosa" userId="e85c8a03f9c5b7e8" providerId="LiveId" clId="{6B4DAE2E-ABB5-4891-A5F2-B592F7C60FD8}" dt="2023-10-27T17:12:56.182" v="1739"/>
          <ac:spMkLst>
            <pc:docMk/>
            <pc:sldMk cId="2874975555" sldId="266"/>
            <ac:spMk id="75" creationId="{DB1EE1C3-942B-DAB0-8E8C-1716630A7E59}"/>
          </ac:spMkLst>
        </pc:spChg>
        <pc:spChg chg="mod">
          <ac:chgData name="Rafael Barbosa" userId="e85c8a03f9c5b7e8" providerId="LiveId" clId="{6B4DAE2E-ABB5-4891-A5F2-B592F7C60FD8}" dt="2023-10-27T17:12:56.182" v="1739"/>
          <ac:spMkLst>
            <pc:docMk/>
            <pc:sldMk cId="2874975555" sldId="266"/>
            <ac:spMk id="77" creationId="{FE10F58B-75E9-1396-C1FB-A9B96592F14B}"/>
          </ac:spMkLst>
        </pc:spChg>
        <pc:spChg chg="mod">
          <ac:chgData name="Rafael Barbosa" userId="e85c8a03f9c5b7e8" providerId="LiveId" clId="{6B4DAE2E-ABB5-4891-A5F2-B592F7C60FD8}" dt="2023-10-27T17:12:56.182" v="1739"/>
          <ac:spMkLst>
            <pc:docMk/>
            <pc:sldMk cId="2874975555" sldId="266"/>
            <ac:spMk id="78" creationId="{CDC57727-5C74-D2D2-BC03-0EDA00588999}"/>
          </ac:spMkLst>
        </pc:spChg>
        <pc:spChg chg="mod">
          <ac:chgData name="Rafael Barbosa" userId="e85c8a03f9c5b7e8" providerId="LiveId" clId="{6B4DAE2E-ABB5-4891-A5F2-B592F7C60FD8}" dt="2023-10-27T17:19:31.256" v="2205" actId="207"/>
          <ac:spMkLst>
            <pc:docMk/>
            <pc:sldMk cId="2874975555" sldId="266"/>
            <ac:spMk id="80" creationId="{353EB360-0CFC-6425-71A0-C29996733D30}"/>
          </ac:spMkLst>
        </pc:spChg>
        <pc:spChg chg="mod ord">
          <ac:chgData name="Rafael Barbosa" userId="e85c8a03f9c5b7e8" providerId="LiveId" clId="{6B4DAE2E-ABB5-4891-A5F2-B592F7C60FD8}" dt="2023-10-27T17:19:37.231" v="2207" actId="207"/>
          <ac:spMkLst>
            <pc:docMk/>
            <pc:sldMk cId="2874975555" sldId="266"/>
            <ac:spMk id="81" creationId="{3B9BE713-39AA-2F4F-9F8D-DB37036BA23C}"/>
          </ac:spMkLst>
        </pc:spChg>
        <pc:spChg chg="mod">
          <ac:chgData name="Rafael Barbosa" userId="e85c8a03f9c5b7e8" providerId="LiveId" clId="{6B4DAE2E-ABB5-4891-A5F2-B592F7C60FD8}" dt="2023-10-27T17:16:01.365" v="1914" actId="207"/>
          <ac:spMkLst>
            <pc:docMk/>
            <pc:sldMk cId="2874975555" sldId="266"/>
            <ac:spMk id="83" creationId="{4A17F43E-5D02-B20E-8773-2C556B9C13C3}"/>
          </ac:spMkLst>
        </pc:spChg>
        <pc:spChg chg="mod ord">
          <ac:chgData name="Rafael Barbosa" userId="e85c8a03f9c5b7e8" providerId="LiveId" clId="{6B4DAE2E-ABB5-4891-A5F2-B592F7C60FD8}" dt="2023-10-27T17:16:04.048" v="1915" actId="166"/>
          <ac:spMkLst>
            <pc:docMk/>
            <pc:sldMk cId="2874975555" sldId="266"/>
            <ac:spMk id="84" creationId="{1B8EADBD-C660-56B7-AEF4-E945EFFBF9EF}"/>
          </ac:spMkLst>
        </pc:spChg>
        <pc:spChg chg="mod">
          <ac:chgData name="Rafael Barbosa" userId="e85c8a03f9c5b7e8" providerId="LiveId" clId="{6B4DAE2E-ABB5-4891-A5F2-B592F7C60FD8}" dt="2023-10-27T17:12:56.182" v="1739"/>
          <ac:spMkLst>
            <pc:docMk/>
            <pc:sldMk cId="2874975555" sldId="266"/>
            <ac:spMk id="86" creationId="{FB8646DE-1820-1932-BD67-B4254EFCB756}"/>
          </ac:spMkLst>
        </pc:spChg>
        <pc:spChg chg="mod">
          <ac:chgData name="Rafael Barbosa" userId="e85c8a03f9c5b7e8" providerId="LiveId" clId="{6B4DAE2E-ABB5-4891-A5F2-B592F7C60FD8}" dt="2023-10-27T17:12:56.182" v="1739"/>
          <ac:spMkLst>
            <pc:docMk/>
            <pc:sldMk cId="2874975555" sldId="266"/>
            <ac:spMk id="87" creationId="{1F6DE3A5-79A4-1D62-9A4B-61A07849A10F}"/>
          </ac:spMkLst>
        </pc:spChg>
        <pc:spChg chg="mod">
          <ac:chgData name="Rafael Barbosa" userId="e85c8a03f9c5b7e8" providerId="LiveId" clId="{6B4DAE2E-ABB5-4891-A5F2-B592F7C60FD8}" dt="2023-10-27T17:12:56.182" v="1739"/>
          <ac:spMkLst>
            <pc:docMk/>
            <pc:sldMk cId="2874975555" sldId="266"/>
            <ac:spMk id="89" creationId="{EFA612CC-D610-880C-9B43-CE0F5BE32045}"/>
          </ac:spMkLst>
        </pc:spChg>
        <pc:spChg chg="mod">
          <ac:chgData name="Rafael Barbosa" userId="e85c8a03f9c5b7e8" providerId="LiveId" clId="{6B4DAE2E-ABB5-4891-A5F2-B592F7C60FD8}" dt="2023-10-27T17:12:56.182" v="1739"/>
          <ac:spMkLst>
            <pc:docMk/>
            <pc:sldMk cId="2874975555" sldId="266"/>
            <ac:spMk id="90" creationId="{1A3D305C-6486-7218-BCCB-9318B9BD84B6}"/>
          </ac:spMkLst>
        </pc:spChg>
        <pc:spChg chg="del mod topLvl">
          <ac:chgData name="Rafael Barbosa" userId="e85c8a03f9c5b7e8" providerId="LiveId" clId="{6B4DAE2E-ABB5-4891-A5F2-B592F7C60FD8}" dt="2023-10-27T17:18:08.982" v="2139" actId="478"/>
          <ac:spMkLst>
            <pc:docMk/>
            <pc:sldMk cId="2874975555" sldId="266"/>
            <ac:spMk id="92" creationId="{F9E88DAC-EA66-8C0D-156E-67F1DCE9DAE8}"/>
          </ac:spMkLst>
        </pc:spChg>
        <pc:spChg chg="del mod topLvl">
          <ac:chgData name="Rafael Barbosa" userId="e85c8a03f9c5b7e8" providerId="LiveId" clId="{6B4DAE2E-ABB5-4891-A5F2-B592F7C60FD8}" dt="2023-10-27T17:18:06.470" v="2137" actId="478"/>
          <ac:spMkLst>
            <pc:docMk/>
            <pc:sldMk cId="2874975555" sldId="266"/>
            <ac:spMk id="93" creationId="{F7AA3DA4-48C5-6979-FBA9-738FF6FC9A4F}"/>
          </ac:spMkLst>
        </pc:spChg>
        <pc:spChg chg="mod">
          <ac:chgData name="Rafael Barbosa" userId="e85c8a03f9c5b7e8" providerId="LiveId" clId="{6B4DAE2E-ABB5-4891-A5F2-B592F7C60FD8}" dt="2023-10-27T17:16:12.859" v="1916"/>
          <ac:spMkLst>
            <pc:docMk/>
            <pc:sldMk cId="2874975555" sldId="266"/>
            <ac:spMk id="97" creationId="{4722EF33-5B2E-17BE-EEAC-A239F817A73D}"/>
          </ac:spMkLst>
        </pc:spChg>
        <pc:spChg chg="mod">
          <ac:chgData name="Rafael Barbosa" userId="e85c8a03f9c5b7e8" providerId="LiveId" clId="{6B4DAE2E-ABB5-4891-A5F2-B592F7C60FD8}" dt="2023-10-27T17:16:12.859" v="1916"/>
          <ac:spMkLst>
            <pc:docMk/>
            <pc:sldMk cId="2874975555" sldId="266"/>
            <ac:spMk id="98" creationId="{ACB98498-87B7-AD1A-539B-86D38F699A5E}"/>
          </ac:spMkLst>
        </pc:spChg>
        <pc:spChg chg="mod">
          <ac:chgData name="Rafael Barbosa" userId="e85c8a03f9c5b7e8" providerId="LiveId" clId="{6B4DAE2E-ABB5-4891-A5F2-B592F7C60FD8}" dt="2023-10-27T17:16:12.859" v="1916"/>
          <ac:spMkLst>
            <pc:docMk/>
            <pc:sldMk cId="2874975555" sldId="266"/>
            <ac:spMk id="100" creationId="{E8C1EC15-DBFA-8ABB-DC33-AD20579E3CDE}"/>
          </ac:spMkLst>
        </pc:spChg>
        <pc:spChg chg="mod">
          <ac:chgData name="Rafael Barbosa" userId="e85c8a03f9c5b7e8" providerId="LiveId" clId="{6B4DAE2E-ABB5-4891-A5F2-B592F7C60FD8}" dt="2023-10-27T17:16:12.859" v="1916"/>
          <ac:spMkLst>
            <pc:docMk/>
            <pc:sldMk cId="2874975555" sldId="266"/>
            <ac:spMk id="101" creationId="{A5468CD9-8880-C5B3-4C13-B702B94EC5D2}"/>
          </ac:spMkLst>
        </pc:spChg>
        <pc:spChg chg="mod">
          <ac:chgData name="Rafael Barbosa" userId="e85c8a03f9c5b7e8" providerId="LiveId" clId="{6B4DAE2E-ABB5-4891-A5F2-B592F7C60FD8}" dt="2023-10-27T17:20:28.397" v="2217" actId="207"/>
          <ac:spMkLst>
            <pc:docMk/>
            <pc:sldMk cId="2874975555" sldId="266"/>
            <ac:spMk id="103" creationId="{946EA4E5-37AF-0C1A-4887-CC124E7DB559}"/>
          </ac:spMkLst>
        </pc:spChg>
        <pc:spChg chg="mod ord">
          <ac:chgData name="Rafael Barbosa" userId="e85c8a03f9c5b7e8" providerId="LiveId" clId="{6B4DAE2E-ABB5-4891-A5F2-B592F7C60FD8}" dt="2023-10-27T17:20:31.254" v="2218" actId="166"/>
          <ac:spMkLst>
            <pc:docMk/>
            <pc:sldMk cId="2874975555" sldId="266"/>
            <ac:spMk id="104" creationId="{E6672446-2D41-C2BB-9CC3-FD9DBB56EF27}"/>
          </ac:spMkLst>
        </pc:spChg>
        <pc:spChg chg="mod">
          <ac:chgData name="Rafael Barbosa" userId="e85c8a03f9c5b7e8" providerId="LiveId" clId="{6B4DAE2E-ABB5-4891-A5F2-B592F7C60FD8}" dt="2023-10-27T17:20:09.332" v="2212" actId="207"/>
          <ac:spMkLst>
            <pc:docMk/>
            <pc:sldMk cId="2874975555" sldId="266"/>
            <ac:spMk id="106" creationId="{9BAA3386-913D-1147-D192-80EE2F5BA0BD}"/>
          </ac:spMkLst>
        </pc:spChg>
        <pc:spChg chg="mod ord">
          <ac:chgData name="Rafael Barbosa" userId="e85c8a03f9c5b7e8" providerId="LiveId" clId="{6B4DAE2E-ABB5-4891-A5F2-B592F7C60FD8}" dt="2023-10-27T17:20:13.296" v="2213" actId="166"/>
          <ac:spMkLst>
            <pc:docMk/>
            <pc:sldMk cId="2874975555" sldId="266"/>
            <ac:spMk id="107" creationId="{9A911123-C776-7297-AC68-296EA69FAFD0}"/>
          </ac:spMkLst>
        </pc:spChg>
        <pc:spChg chg="mod">
          <ac:chgData name="Rafael Barbosa" userId="e85c8a03f9c5b7e8" providerId="LiveId" clId="{6B4DAE2E-ABB5-4891-A5F2-B592F7C60FD8}" dt="2023-10-27T17:20:48.133" v="2222" actId="207"/>
          <ac:spMkLst>
            <pc:docMk/>
            <pc:sldMk cId="2874975555" sldId="266"/>
            <ac:spMk id="109" creationId="{D47C2885-B0E7-3E1E-CA0C-018B98C4A51A}"/>
          </ac:spMkLst>
        </pc:spChg>
        <pc:spChg chg="mod ord">
          <ac:chgData name="Rafael Barbosa" userId="e85c8a03f9c5b7e8" providerId="LiveId" clId="{6B4DAE2E-ABB5-4891-A5F2-B592F7C60FD8}" dt="2023-10-27T17:20:51.312" v="2223" actId="166"/>
          <ac:spMkLst>
            <pc:docMk/>
            <pc:sldMk cId="2874975555" sldId="266"/>
            <ac:spMk id="110" creationId="{61008A20-569C-7955-8EDC-2324191D39D1}"/>
          </ac:spMkLst>
        </pc:spChg>
        <pc:spChg chg="mod">
          <ac:chgData name="Rafael Barbosa" userId="e85c8a03f9c5b7e8" providerId="LiveId" clId="{6B4DAE2E-ABB5-4891-A5F2-B592F7C60FD8}" dt="2023-10-27T17:18:18.081" v="2140"/>
          <ac:spMkLst>
            <pc:docMk/>
            <pc:sldMk cId="2874975555" sldId="266"/>
            <ac:spMk id="112" creationId="{1FC39FE5-4093-5356-94C1-C083EBAA2C6B}"/>
          </ac:spMkLst>
        </pc:spChg>
        <pc:spChg chg="mod">
          <ac:chgData name="Rafael Barbosa" userId="e85c8a03f9c5b7e8" providerId="LiveId" clId="{6B4DAE2E-ABB5-4891-A5F2-B592F7C60FD8}" dt="2023-10-27T17:18:18.081" v="2140"/>
          <ac:spMkLst>
            <pc:docMk/>
            <pc:sldMk cId="2874975555" sldId="266"/>
            <ac:spMk id="113" creationId="{7F516876-B8E2-2029-1ACB-EB36F7817FD3}"/>
          </ac:spMkLst>
        </pc:spChg>
        <pc:spChg chg="mod">
          <ac:chgData name="Rafael Barbosa" userId="e85c8a03f9c5b7e8" providerId="LiveId" clId="{6B4DAE2E-ABB5-4891-A5F2-B592F7C60FD8}" dt="2023-10-27T17:18:18.081" v="2140"/>
          <ac:spMkLst>
            <pc:docMk/>
            <pc:sldMk cId="2874975555" sldId="266"/>
            <ac:spMk id="115" creationId="{4AD8D4A8-99E9-F369-0855-86D2C80F5AAE}"/>
          </ac:spMkLst>
        </pc:spChg>
        <pc:spChg chg="mod">
          <ac:chgData name="Rafael Barbosa" userId="e85c8a03f9c5b7e8" providerId="LiveId" clId="{6B4DAE2E-ABB5-4891-A5F2-B592F7C60FD8}" dt="2023-10-27T17:18:18.081" v="2140"/>
          <ac:spMkLst>
            <pc:docMk/>
            <pc:sldMk cId="2874975555" sldId="266"/>
            <ac:spMk id="116" creationId="{93715BB6-5EC6-7705-5C63-C90B15648EC9}"/>
          </ac:spMkLst>
        </pc:spChg>
        <pc:spChg chg="mod">
          <ac:chgData name="Rafael Barbosa" userId="e85c8a03f9c5b7e8" providerId="LiveId" clId="{6B4DAE2E-ABB5-4891-A5F2-B592F7C60FD8}" dt="2023-10-27T17:18:50.913" v="2161"/>
          <ac:spMkLst>
            <pc:docMk/>
            <pc:sldMk cId="2874975555" sldId="266"/>
            <ac:spMk id="118" creationId="{0F9C3079-D14A-0AF9-3883-83929AC7F7B6}"/>
          </ac:spMkLst>
        </pc:spChg>
        <pc:spChg chg="mod">
          <ac:chgData name="Rafael Barbosa" userId="e85c8a03f9c5b7e8" providerId="LiveId" clId="{6B4DAE2E-ABB5-4891-A5F2-B592F7C60FD8}" dt="2023-10-27T17:19:03.256" v="2178" actId="1038"/>
          <ac:spMkLst>
            <pc:docMk/>
            <pc:sldMk cId="2874975555" sldId="266"/>
            <ac:spMk id="119" creationId="{00A1EA30-DCF8-794D-864D-96D07EB41781}"/>
          </ac:spMkLst>
        </pc:spChg>
        <pc:grpChg chg="add mod">
          <ac:chgData name="Rafael Barbosa" userId="e85c8a03f9c5b7e8" providerId="LiveId" clId="{6B4DAE2E-ABB5-4891-A5F2-B592F7C60FD8}" dt="2023-10-27T17:15:03.863" v="1873" actId="1037"/>
          <ac:grpSpMkLst>
            <pc:docMk/>
            <pc:sldMk cId="2874975555" sldId="266"/>
            <ac:grpSpMk id="3" creationId="{F05F5F34-7EE6-058E-61BC-94B019573C80}"/>
          </ac:grpSpMkLst>
        </pc:grpChg>
        <pc:grpChg chg="add mod">
          <ac:chgData name="Rafael Barbosa" userId="e85c8a03f9c5b7e8" providerId="LiveId" clId="{6B4DAE2E-ABB5-4891-A5F2-B592F7C60FD8}" dt="2023-10-27T17:15:03.863" v="1873" actId="1037"/>
          <ac:grpSpMkLst>
            <pc:docMk/>
            <pc:sldMk cId="2874975555" sldId="266"/>
            <ac:grpSpMk id="7" creationId="{C5338B4E-8D1C-9E55-F582-2F58C3B36A10}"/>
          </ac:grpSpMkLst>
        </pc:grpChg>
        <pc:grpChg chg="add mod">
          <ac:chgData name="Rafael Barbosa" userId="e85c8a03f9c5b7e8" providerId="LiveId" clId="{6B4DAE2E-ABB5-4891-A5F2-B592F7C60FD8}" dt="2023-10-27T17:15:03.863" v="1873" actId="1037"/>
          <ac:grpSpMkLst>
            <pc:docMk/>
            <pc:sldMk cId="2874975555" sldId="266"/>
            <ac:grpSpMk id="10" creationId="{C4B6082B-C741-3A79-B846-DA100C070768}"/>
          </ac:grpSpMkLst>
        </pc:grpChg>
        <pc:grpChg chg="add mod">
          <ac:chgData name="Rafael Barbosa" userId="e85c8a03f9c5b7e8" providerId="LiveId" clId="{6B4DAE2E-ABB5-4891-A5F2-B592F7C60FD8}" dt="2023-10-27T17:15:03.863" v="1873" actId="1037"/>
          <ac:grpSpMkLst>
            <pc:docMk/>
            <pc:sldMk cId="2874975555" sldId="266"/>
            <ac:grpSpMk id="13" creationId="{D7DB1B9E-F3AD-B912-ACAA-5961CC5CC16B}"/>
          </ac:grpSpMkLst>
        </pc:grpChg>
        <pc:grpChg chg="add mod">
          <ac:chgData name="Rafael Barbosa" userId="e85c8a03f9c5b7e8" providerId="LiveId" clId="{6B4DAE2E-ABB5-4891-A5F2-B592F7C60FD8}" dt="2023-10-27T17:15:03.863" v="1873" actId="1037"/>
          <ac:grpSpMkLst>
            <pc:docMk/>
            <pc:sldMk cId="2874975555" sldId="266"/>
            <ac:grpSpMk id="16" creationId="{1E61097C-05BA-8AFE-52BC-4A9610455122}"/>
          </ac:grpSpMkLst>
        </pc:grpChg>
        <pc:grpChg chg="add mod">
          <ac:chgData name="Rafael Barbosa" userId="e85c8a03f9c5b7e8" providerId="LiveId" clId="{6B4DAE2E-ABB5-4891-A5F2-B592F7C60FD8}" dt="2023-10-27T17:15:03.863" v="1873" actId="1037"/>
          <ac:grpSpMkLst>
            <pc:docMk/>
            <pc:sldMk cId="2874975555" sldId="266"/>
            <ac:grpSpMk id="19" creationId="{6C966789-F7AF-B5FE-3D3A-893729F19423}"/>
          </ac:grpSpMkLst>
        </pc:grpChg>
        <pc:grpChg chg="add mod">
          <ac:chgData name="Rafael Barbosa" userId="e85c8a03f9c5b7e8" providerId="LiveId" clId="{6B4DAE2E-ABB5-4891-A5F2-B592F7C60FD8}" dt="2023-10-27T17:15:03.863" v="1873" actId="1037"/>
          <ac:grpSpMkLst>
            <pc:docMk/>
            <pc:sldMk cId="2874975555" sldId="266"/>
            <ac:grpSpMk id="22" creationId="{77421D87-7997-8785-F5F0-B889BA16FF14}"/>
          </ac:grpSpMkLst>
        </pc:grpChg>
        <pc:grpChg chg="add mod">
          <ac:chgData name="Rafael Barbosa" userId="e85c8a03f9c5b7e8" providerId="LiveId" clId="{6B4DAE2E-ABB5-4891-A5F2-B592F7C60FD8}" dt="2023-10-27T17:15:03.863" v="1873" actId="1037"/>
          <ac:grpSpMkLst>
            <pc:docMk/>
            <pc:sldMk cId="2874975555" sldId="266"/>
            <ac:grpSpMk id="25" creationId="{9CC90D54-306D-05C3-C0A9-1C6718E070AF}"/>
          </ac:grpSpMkLst>
        </pc:grpChg>
        <pc:grpChg chg="add mod">
          <ac:chgData name="Rafael Barbosa" userId="e85c8a03f9c5b7e8" providerId="LiveId" clId="{6B4DAE2E-ABB5-4891-A5F2-B592F7C60FD8}" dt="2023-10-27T17:15:03.863" v="1873" actId="1037"/>
          <ac:grpSpMkLst>
            <pc:docMk/>
            <pc:sldMk cId="2874975555" sldId="266"/>
            <ac:grpSpMk id="28" creationId="{E4681F51-B9DA-3650-5510-243F07C632F2}"/>
          </ac:grpSpMkLst>
        </pc:grpChg>
        <pc:grpChg chg="add mod">
          <ac:chgData name="Rafael Barbosa" userId="e85c8a03f9c5b7e8" providerId="LiveId" clId="{6B4DAE2E-ABB5-4891-A5F2-B592F7C60FD8}" dt="2023-10-27T17:15:03.863" v="1873" actId="1037"/>
          <ac:grpSpMkLst>
            <pc:docMk/>
            <pc:sldMk cId="2874975555" sldId="266"/>
            <ac:grpSpMk id="31" creationId="{047B07BE-512F-4378-BAFE-8CD410937777}"/>
          </ac:grpSpMkLst>
        </pc:grpChg>
        <pc:grpChg chg="add mod">
          <ac:chgData name="Rafael Barbosa" userId="e85c8a03f9c5b7e8" providerId="LiveId" clId="{6B4DAE2E-ABB5-4891-A5F2-B592F7C60FD8}" dt="2023-10-27T17:15:03.863" v="1873" actId="1037"/>
          <ac:grpSpMkLst>
            <pc:docMk/>
            <pc:sldMk cId="2874975555" sldId="266"/>
            <ac:grpSpMk id="34" creationId="{F4142D95-AC76-8505-6C41-8362B9721392}"/>
          </ac:grpSpMkLst>
        </pc:grpChg>
        <pc:grpChg chg="add mod">
          <ac:chgData name="Rafael Barbosa" userId="e85c8a03f9c5b7e8" providerId="LiveId" clId="{6B4DAE2E-ABB5-4891-A5F2-B592F7C60FD8}" dt="2023-10-27T17:15:03.863" v="1873" actId="1037"/>
          <ac:grpSpMkLst>
            <pc:docMk/>
            <pc:sldMk cId="2874975555" sldId="266"/>
            <ac:grpSpMk id="37" creationId="{3492629D-36A4-D9C8-5AD6-A45BE1F07B7E}"/>
          </ac:grpSpMkLst>
        </pc:grpChg>
        <pc:grpChg chg="add mod">
          <ac:chgData name="Rafael Barbosa" userId="e85c8a03f9c5b7e8" providerId="LiveId" clId="{6B4DAE2E-ABB5-4891-A5F2-B592F7C60FD8}" dt="2023-10-27T17:15:03.863" v="1873" actId="1037"/>
          <ac:grpSpMkLst>
            <pc:docMk/>
            <pc:sldMk cId="2874975555" sldId="266"/>
            <ac:grpSpMk id="40" creationId="{A377EDB6-5726-CAEB-3D41-59F3A200DAAF}"/>
          </ac:grpSpMkLst>
        </pc:grpChg>
        <pc:grpChg chg="add mod">
          <ac:chgData name="Rafael Barbosa" userId="e85c8a03f9c5b7e8" providerId="LiveId" clId="{6B4DAE2E-ABB5-4891-A5F2-B592F7C60FD8}" dt="2023-10-27T17:15:03.863" v="1873" actId="1037"/>
          <ac:grpSpMkLst>
            <pc:docMk/>
            <pc:sldMk cId="2874975555" sldId="266"/>
            <ac:grpSpMk id="43" creationId="{BD014FBD-B09E-A178-D7E1-166948D72CAA}"/>
          </ac:grpSpMkLst>
        </pc:grpChg>
        <pc:grpChg chg="add mod">
          <ac:chgData name="Rafael Barbosa" userId="e85c8a03f9c5b7e8" providerId="LiveId" clId="{6B4DAE2E-ABB5-4891-A5F2-B592F7C60FD8}" dt="2023-10-27T17:15:03.863" v="1873" actId="1037"/>
          <ac:grpSpMkLst>
            <pc:docMk/>
            <pc:sldMk cId="2874975555" sldId="266"/>
            <ac:grpSpMk id="46" creationId="{8423EABA-B9FE-79DF-862F-52451174A060}"/>
          </ac:grpSpMkLst>
        </pc:grpChg>
        <pc:grpChg chg="add mod">
          <ac:chgData name="Rafael Barbosa" userId="e85c8a03f9c5b7e8" providerId="LiveId" clId="{6B4DAE2E-ABB5-4891-A5F2-B592F7C60FD8}" dt="2023-10-27T17:15:03.863" v="1873" actId="1037"/>
          <ac:grpSpMkLst>
            <pc:docMk/>
            <pc:sldMk cId="2874975555" sldId="266"/>
            <ac:grpSpMk id="49" creationId="{DD895848-7A00-66A3-3358-441D6E647789}"/>
          </ac:grpSpMkLst>
        </pc:grpChg>
        <pc:grpChg chg="add mod">
          <ac:chgData name="Rafael Barbosa" userId="e85c8a03f9c5b7e8" providerId="LiveId" clId="{6B4DAE2E-ABB5-4891-A5F2-B592F7C60FD8}" dt="2023-10-27T17:15:03.863" v="1873" actId="1037"/>
          <ac:grpSpMkLst>
            <pc:docMk/>
            <pc:sldMk cId="2874975555" sldId="266"/>
            <ac:grpSpMk id="52" creationId="{0578B5B2-7276-5C3C-DC4A-966CEF4A89A9}"/>
          </ac:grpSpMkLst>
        </pc:grpChg>
        <pc:grpChg chg="add mod">
          <ac:chgData name="Rafael Barbosa" userId="e85c8a03f9c5b7e8" providerId="LiveId" clId="{6B4DAE2E-ABB5-4891-A5F2-B592F7C60FD8}" dt="2023-10-27T17:15:03.863" v="1873" actId="1037"/>
          <ac:grpSpMkLst>
            <pc:docMk/>
            <pc:sldMk cId="2874975555" sldId="266"/>
            <ac:grpSpMk id="55" creationId="{21A223C4-002E-AF36-4360-C18CE6BFB7C8}"/>
          </ac:grpSpMkLst>
        </pc:grpChg>
        <pc:grpChg chg="add mod">
          <ac:chgData name="Rafael Barbosa" userId="e85c8a03f9c5b7e8" providerId="LiveId" clId="{6B4DAE2E-ABB5-4891-A5F2-B592F7C60FD8}" dt="2023-10-27T17:15:03.863" v="1873" actId="1037"/>
          <ac:grpSpMkLst>
            <pc:docMk/>
            <pc:sldMk cId="2874975555" sldId="266"/>
            <ac:grpSpMk id="58" creationId="{88EFB6B4-E8B5-220F-881B-548B990F6758}"/>
          </ac:grpSpMkLst>
        </pc:grpChg>
        <pc:grpChg chg="add del mod">
          <ac:chgData name="Rafael Barbosa" userId="e85c8a03f9c5b7e8" providerId="LiveId" clId="{6B4DAE2E-ABB5-4891-A5F2-B592F7C60FD8}" dt="2023-10-27T17:14:18.551" v="1822" actId="478"/>
          <ac:grpSpMkLst>
            <pc:docMk/>
            <pc:sldMk cId="2874975555" sldId="266"/>
            <ac:grpSpMk id="61" creationId="{BA7E6835-36C4-F525-7060-644494DF6303}"/>
          </ac:grpSpMkLst>
        </pc:grpChg>
        <pc:grpChg chg="add del mod">
          <ac:chgData name="Rafael Barbosa" userId="e85c8a03f9c5b7e8" providerId="LiveId" clId="{6B4DAE2E-ABB5-4891-A5F2-B592F7C60FD8}" dt="2023-10-27T17:14:17.205" v="1821" actId="478"/>
          <ac:grpSpMkLst>
            <pc:docMk/>
            <pc:sldMk cId="2874975555" sldId="266"/>
            <ac:grpSpMk id="64" creationId="{0BB35939-C30C-341F-BC2C-79FEF87DB5F0}"/>
          </ac:grpSpMkLst>
        </pc:grpChg>
        <pc:grpChg chg="add del mod">
          <ac:chgData name="Rafael Barbosa" userId="e85c8a03f9c5b7e8" providerId="LiveId" clId="{6B4DAE2E-ABB5-4891-A5F2-B592F7C60FD8}" dt="2023-10-27T17:14:15.454" v="1820" actId="478"/>
          <ac:grpSpMkLst>
            <pc:docMk/>
            <pc:sldMk cId="2874975555" sldId="266"/>
            <ac:grpSpMk id="67" creationId="{7D6031F9-F112-36DA-2F3D-B4347865551D}"/>
          </ac:grpSpMkLst>
        </pc:grpChg>
        <pc:grpChg chg="add del mod">
          <ac:chgData name="Rafael Barbosa" userId="e85c8a03f9c5b7e8" providerId="LiveId" clId="{6B4DAE2E-ABB5-4891-A5F2-B592F7C60FD8}" dt="2023-10-27T17:14:14.078" v="1819" actId="478"/>
          <ac:grpSpMkLst>
            <pc:docMk/>
            <pc:sldMk cId="2874975555" sldId="266"/>
            <ac:grpSpMk id="70" creationId="{9911431C-C712-3BA2-3962-4B82EB3D8B19}"/>
          </ac:grpSpMkLst>
        </pc:grpChg>
        <pc:grpChg chg="add del mod">
          <ac:chgData name="Rafael Barbosa" userId="e85c8a03f9c5b7e8" providerId="LiveId" clId="{6B4DAE2E-ABB5-4891-A5F2-B592F7C60FD8}" dt="2023-10-27T17:14:12.495" v="1818" actId="478"/>
          <ac:grpSpMkLst>
            <pc:docMk/>
            <pc:sldMk cId="2874975555" sldId="266"/>
            <ac:grpSpMk id="73" creationId="{67E2F24C-0676-FA25-1771-E2F328F5809E}"/>
          </ac:grpSpMkLst>
        </pc:grpChg>
        <pc:grpChg chg="add mod">
          <ac:chgData name="Rafael Barbosa" userId="e85c8a03f9c5b7e8" providerId="LiveId" clId="{6B4DAE2E-ABB5-4891-A5F2-B592F7C60FD8}" dt="2023-10-27T17:15:37.391" v="1907" actId="1038"/>
          <ac:grpSpMkLst>
            <pc:docMk/>
            <pc:sldMk cId="2874975555" sldId="266"/>
            <ac:grpSpMk id="76" creationId="{3809CD4B-74A0-1E4C-E668-6C15DA85DC92}"/>
          </ac:grpSpMkLst>
        </pc:grpChg>
        <pc:grpChg chg="add mod">
          <ac:chgData name="Rafael Barbosa" userId="e85c8a03f9c5b7e8" providerId="LiveId" clId="{6B4DAE2E-ABB5-4891-A5F2-B592F7C60FD8}" dt="2023-10-27T17:15:37.391" v="1907" actId="1038"/>
          <ac:grpSpMkLst>
            <pc:docMk/>
            <pc:sldMk cId="2874975555" sldId="266"/>
            <ac:grpSpMk id="79" creationId="{7A324DDD-D9C3-5EB6-A40F-45F43610E2BB}"/>
          </ac:grpSpMkLst>
        </pc:grpChg>
        <pc:grpChg chg="add del mod">
          <ac:chgData name="Rafael Barbosa" userId="e85c8a03f9c5b7e8" providerId="LiveId" clId="{6B4DAE2E-ABB5-4891-A5F2-B592F7C60FD8}" dt="2023-10-27T17:18:59.917" v="2165" actId="478"/>
          <ac:grpSpMkLst>
            <pc:docMk/>
            <pc:sldMk cId="2874975555" sldId="266"/>
            <ac:grpSpMk id="82" creationId="{5352379F-A06B-EA62-8E20-E55D569F0FD2}"/>
          </ac:grpSpMkLst>
        </pc:grpChg>
        <pc:grpChg chg="add mod">
          <ac:chgData name="Rafael Barbosa" userId="e85c8a03f9c5b7e8" providerId="LiveId" clId="{6B4DAE2E-ABB5-4891-A5F2-B592F7C60FD8}" dt="2023-10-27T17:15:37.391" v="1907" actId="1038"/>
          <ac:grpSpMkLst>
            <pc:docMk/>
            <pc:sldMk cId="2874975555" sldId="266"/>
            <ac:grpSpMk id="85" creationId="{E1FC6904-A5D9-5140-BCF4-3C99C90C4445}"/>
          </ac:grpSpMkLst>
        </pc:grpChg>
        <pc:grpChg chg="add del mod">
          <ac:chgData name="Rafael Barbosa" userId="e85c8a03f9c5b7e8" providerId="LiveId" clId="{6B4DAE2E-ABB5-4891-A5F2-B592F7C60FD8}" dt="2023-10-27T17:18:08.359" v="2138" actId="478"/>
          <ac:grpSpMkLst>
            <pc:docMk/>
            <pc:sldMk cId="2874975555" sldId="266"/>
            <ac:grpSpMk id="88" creationId="{581EA872-49F1-4AD1-66E5-1A910AB13950}"/>
          </ac:grpSpMkLst>
        </pc:grpChg>
        <pc:grpChg chg="add del mod">
          <ac:chgData name="Rafael Barbosa" userId="e85c8a03f9c5b7e8" providerId="LiveId" clId="{6B4DAE2E-ABB5-4891-A5F2-B592F7C60FD8}" dt="2023-10-27T17:18:06.470" v="2137" actId="478"/>
          <ac:grpSpMkLst>
            <pc:docMk/>
            <pc:sldMk cId="2874975555" sldId="266"/>
            <ac:grpSpMk id="91" creationId="{4F05BDF6-DC7E-4266-6999-260FB12666D1}"/>
          </ac:grpSpMkLst>
        </pc:grpChg>
        <pc:grpChg chg="add mod">
          <ac:chgData name="Rafael Barbosa" userId="e85c8a03f9c5b7e8" providerId="LiveId" clId="{6B4DAE2E-ABB5-4891-A5F2-B592F7C60FD8}" dt="2023-10-27T17:16:20.960" v="1920" actId="1038"/>
          <ac:grpSpMkLst>
            <pc:docMk/>
            <pc:sldMk cId="2874975555" sldId="266"/>
            <ac:grpSpMk id="96" creationId="{409790F1-44B1-4E27-9D84-2D3AA83C3F40}"/>
          </ac:grpSpMkLst>
        </pc:grpChg>
        <pc:grpChg chg="add mod">
          <ac:chgData name="Rafael Barbosa" userId="e85c8a03f9c5b7e8" providerId="LiveId" clId="{6B4DAE2E-ABB5-4891-A5F2-B592F7C60FD8}" dt="2023-10-27T17:16:20.960" v="1920" actId="1038"/>
          <ac:grpSpMkLst>
            <pc:docMk/>
            <pc:sldMk cId="2874975555" sldId="266"/>
            <ac:grpSpMk id="99" creationId="{C0E916A2-C575-9077-E6E9-B853855F1907}"/>
          </ac:grpSpMkLst>
        </pc:grpChg>
        <pc:grpChg chg="add mod">
          <ac:chgData name="Rafael Barbosa" userId="e85c8a03f9c5b7e8" providerId="LiveId" clId="{6B4DAE2E-ABB5-4891-A5F2-B592F7C60FD8}" dt="2023-10-27T17:16:20.960" v="1920" actId="1038"/>
          <ac:grpSpMkLst>
            <pc:docMk/>
            <pc:sldMk cId="2874975555" sldId="266"/>
            <ac:grpSpMk id="102" creationId="{1A182C05-04DA-FEDB-6CCB-E20988A26731}"/>
          </ac:grpSpMkLst>
        </pc:grpChg>
        <pc:grpChg chg="add mod ord">
          <ac:chgData name="Rafael Barbosa" userId="e85c8a03f9c5b7e8" providerId="LiveId" clId="{6B4DAE2E-ABB5-4891-A5F2-B592F7C60FD8}" dt="2023-10-27T17:19:59.802" v="2210" actId="167"/>
          <ac:grpSpMkLst>
            <pc:docMk/>
            <pc:sldMk cId="2874975555" sldId="266"/>
            <ac:grpSpMk id="105" creationId="{8D85B795-F255-5F87-3AA4-2F5F5B7B86CA}"/>
          </ac:grpSpMkLst>
        </pc:grpChg>
        <pc:grpChg chg="add mod">
          <ac:chgData name="Rafael Barbosa" userId="e85c8a03f9c5b7e8" providerId="LiveId" clId="{6B4DAE2E-ABB5-4891-A5F2-B592F7C60FD8}" dt="2023-10-27T17:18:33.480" v="2158" actId="1038"/>
          <ac:grpSpMkLst>
            <pc:docMk/>
            <pc:sldMk cId="2874975555" sldId="266"/>
            <ac:grpSpMk id="108" creationId="{E1836616-1582-0321-D147-CF73D1D8C6D3}"/>
          </ac:grpSpMkLst>
        </pc:grpChg>
        <pc:grpChg chg="add mod">
          <ac:chgData name="Rafael Barbosa" userId="e85c8a03f9c5b7e8" providerId="LiveId" clId="{6B4DAE2E-ABB5-4891-A5F2-B592F7C60FD8}" dt="2023-10-27T17:18:33.480" v="2158" actId="1038"/>
          <ac:grpSpMkLst>
            <pc:docMk/>
            <pc:sldMk cId="2874975555" sldId="266"/>
            <ac:grpSpMk id="111" creationId="{6090CAD2-00B5-5B53-BC57-8F9327222ACD}"/>
          </ac:grpSpMkLst>
        </pc:grpChg>
        <pc:grpChg chg="add mod">
          <ac:chgData name="Rafael Barbosa" userId="e85c8a03f9c5b7e8" providerId="LiveId" clId="{6B4DAE2E-ABB5-4891-A5F2-B592F7C60FD8}" dt="2023-10-27T17:18:33.480" v="2158" actId="1038"/>
          <ac:grpSpMkLst>
            <pc:docMk/>
            <pc:sldMk cId="2874975555" sldId="266"/>
            <ac:grpSpMk id="114" creationId="{34814256-02D1-A79D-9E05-435222D3135E}"/>
          </ac:grpSpMkLst>
        </pc:grpChg>
        <pc:grpChg chg="add mod">
          <ac:chgData name="Rafael Barbosa" userId="e85c8a03f9c5b7e8" providerId="LiveId" clId="{6B4DAE2E-ABB5-4891-A5F2-B592F7C60FD8}" dt="2023-10-27T17:19:07.727" v="2203" actId="1037"/>
          <ac:grpSpMkLst>
            <pc:docMk/>
            <pc:sldMk cId="2874975555" sldId="266"/>
            <ac:grpSpMk id="117" creationId="{6846FF82-2139-7365-192C-D5E392397B32}"/>
          </ac:grpSpMkLst>
        </pc:grpChg>
        <pc:picChg chg="del mod">
          <ac:chgData name="Rafael Barbosa" userId="e85c8a03f9c5b7e8" providerId="LiveId" clId="{6B4DAE2E-ABB5-4891-A5F2-B592F7C60FD8}" dt="2023-10-27T17:20:56.301" v="2224" actId="478"/>
          <ac:picMkLst>
            <pc:docMk/>
            <pc:sldMk cId="2874975555" sldId="266"/>
            <ac:picMk id="6" creationId="{48E31C40-0880-F7D4-39FF-BE1E0489FECA}"/>
          </ac:picMkLst>
        </pc:picChg>
        <pc:picChg chg="add mod">
          <ac:chgData name="Rafael Barbosa" userId="e85c8a03f9c5b7e8" providerId="LiveId" clId="{6B4DAE2E-ABB5-4891-A5F2-B592F7C60FD8}" dt="2023-10-30T17:44:07.795" v="8033"/>
          <ac:picMkLst>
            <pc:docMk/>
            <pc:sldMk cId="2874975555" sldId="266"/>
            <ac:picMk id="61" creationId="{D43F14C1-1ED2-6598-AB40-4A1E8ACBD0D5}"/>
          </ac:picMkLst>
        </pc:picChg>
        <pc:cxnChg chg="add del">
          <ac:chgData name="Rafael Barbosa" userId="e85c8a03f9c5b7e8" providerId="LiveId" clId="{6B4DAE2E-ABB5-4891-A5F2-B592F7C60FD8}" dt="2023-10-27T17:23:28.350" v="2342" actId="478"/>
          <ac:cxnSpMkLst>
            <pc:docMk/>
            <pc:sldMk cId="2874975555" sldId="266"/>
            <ac:cxnSpMk id="95" creationId="{DCF64E20-8C3E-B030-BB29-885F8CC3D4C8}"/>
          </ac:cxnSpMkLst>
        </pc:cxnChg>
      </pc:sldChg>
      <pc:sldChg chg="addSp delSp modSp mod">
        <pc:chgData name="Rafael Barbosa" userId="e85c8a03f9c5b7e8" providerId="LiveId" clId="{6B4DAE2E-ABB5-4891-A5F2-B592F7C60FD8}" dt="2023-10-30T17:44:05.559" v="8030"/>
        <pc:sldMkLst>
          <pc:docMk/>
          <pc:sldMk cId="2265177128" sldId="267"/>
        </pc:sldMkLst>
        <pc:spChg chg="mod">
          <ac:chgData name="Rafael Barbosa" userId="e85c8a03f9c5b7e8" providerId="LiveId" clId="{6B4DAE2E-ABB5-4891-A5F2-B592F7C60FD8}" dt="2023-10-27T17:32:59.789" v="3023"/>
          <ac:spMkLst>
            <pc:docMk/>
            <pc:sldMk cId="2265177128" sldId="267"/>
            <ac:spMk id="3" creationId="{8D16B125-25A1-036B-6BB2-9C34C876409F}"/>
          </ac:spMkLst>
        </pc:spChg>
        <pc:spChg chg="mod">
          <ac:chgData name="Rafael Barbosa" userId="e85c8a03f9c5b7e8" providerId="LiveId" clId="{6B4DAE2E-ABB5-4891-A5F2-B592F7C60FD8}" dt="2023-10-27T17:32:59.789" v="3023"/>
          <ac:spMkLst>
            <pc:docMk/>
            <pc:sldMk cId="2265177128" sldId="267"/>
            <ac:spMk id="4" creationId="{64EE9A50-C04B-4375-2763-9316A6783D41}"/>
          </ac:spMkLst>
        </pc:spChg>
        <pc:spChg chg="add mod">
          <ac:chgData name="Rafael Barbosa" userId="e85c8a03f9c5b7e8" providerId="LiveId" clId="{6B4DAE2E-ABB5-4891-A5F2-B592F7C60FD8}" dt="2023-10-27T17:34:21.899" v="3049" actId="207"/>
          <ac:spMkLst>
            <pc:docMk/>
            <pc:sldMk cId="2265177128" sldId="267"/>
            <ac:spMk id="6" creationId="{C925A01F-C585-D655-19D1-833C5F8FFB87}"/>
          </ac:spMkLst>
        </pc:spChg>
        <pc:spChg chg="mod">
          <ac:chgData name="Rafael Barbosa" userId="e85c8a03f9c5b7e8" providerId="LiveId" clId="{6B4DAE2E-ABB5-4891-A5F2-B592F7C60FD8}" dt="2023-10-27T17:32:59.789" v="3023"/>
          <ac:spMkLst>
            <pc:docMk/>
            <pc:sldMk cId="2265177128" sldId="267"/>
            <ac:spMk id="8" creationId="{1F0F4E48-E64A-95F7-33DA-FA0A2D5410BF}"/>
          </ac:spMkLst>
        </pc:spChg>
        <pc:spChg chg="mod">
          <ac:chgData name="Rafael Barbosa" userId="e85c8a03f9c5b7e8" providerId="LiveId" clId="{6B4DAE2E-ABB5-4891-A5F2-B592F7C60FD8}" dt="2023-10-27T17:34:33.190" v="3079" actId="20577"/>
          <ac:spMkLst>
            <pc:docMk/>
            <pc:sldMk cId="2265177128" sldId="267"/>
            <ac:spMk id="9" creationId="{EA83B849-CA51-A60F-5A7E-0A2FC8B64075}"/>
          </ac:spMkLst>
        </pc:spChg>
        <pc:spChg chg="mod">
          <ac:chgData name="Rafael Barbosa" userId="e85c8a03f9c5b7e8" providerId="LiveId" clId="{6B4DAE2E-ABB5-4891-A5F2-B592F7C60FD8}" dt="2023-10-27T17:32:59.789" v="3023"/>
          <ac:spMkLst>
            <pc:docMk/>
            <pc:sldMk cId="2265177128" sldId="267"/>
            <ac:spMk id="11" creationId="{584F0093-C929-65C3-652F-5047ABF72E3B}"/>
          </ac:spMkLst>
        </pc:spChg>
        <pc:spChg chg="mod">
          <ac:chgData name="Rafael Barbosa" userId="e85c8a03f9c5b7e8" providerId="LiveId" clId="{6B4DAE2E-ABB5-4891-A5F2-B592F7C60FD8}" dt="2023-10-27T17:34:37.789" v="3095" actId="20577"/>
          <ac:spMkLst>
            <pc:docMk/>
            <pc:sldMk cId="2265177128" sldId="267"/>
            <ac:spMk id="12" creationId="{9FDF896B-489D-F538-EF89-3C7B7669AFC2}"/>
          </ac:spMkLst>
        </pc:spChg>
        <pc:spChg chg="mod">
          <ac:chgData name="Rafael Barbosa" userId="e85c8a03f9c5b7e8" providerId="LiveId" clId="{6B4DAE2E-ABB5-4891-A5F2-B592F7C60FD8}" dt="2023-10-27T17:32:59.789" v="3023"/>
          <ac:spMkLst>
            <pc:docMk/>
            <pc:sldMk cId="2265177128" sldId="267"/>
            <ac:spMk id="14" creationId="{93F50BFB-9ACE-FD13-D8FE-C637F33B5C5F}"/>
          </ac:spMkLst>
        </pc:spChg>
        <pc:spChg chg="mod">
          <ac:chgData name="Rafael Barbosa" userId="e85c8a03f9c5b7e8" providerId="LiveId" clId="{6B4DAE2E-ABB5-4891-A5F2-B592F7C60FD8}" dt="2023-10-27T17:34:43.182" v="3108" actId="20577"/>
          <ac:spMkLst>
            <pc:docMk/>
            <pc:sldMk cId="2265177128" sldId="267"/>
            <ac:spMk id="15" creationId="{CCD42001-B696-2D1F-F434-C5E8629505B4}"/>
          </ac:spMkLst>
        </pc:spChg>
        <pc:spChg chg="mod">
          <ac:chgData name="Rafael Barbosa" userId="e85c8a03f9c5b7e8" providerId="LiveId" clId="{6B4DAE2E-ABB5-4891-A5F2-B592F7C60FD8}" dt="2023-10-27T17:32:59.789" v="3023"/>
          <ac:spMkLst>
            <pc:docMk/>
            <pc:sldMk cId="2265177128" sldId="267"/>
            <ac:spMk id="17" creationId="{136FB649-E91A-7F5F-9A77-A670A813D71B}"/>
          </ac:spMkLst>
        </pc:spChg>
        <pc:spChg chg="mod">
          <ac:chgData name="Rafael Barbosa" userId="e85c8a03f9c5b7e8" providerId="LiveId" clId="{6B4DAE2E-ABB5-4891-A5F2-B592F7C60FD8}" dt="2023-10-27T17:34:46.438" v="3117" actId="20577"/>
          <ac:spMkLst>
            <pc:docMk/>
            <pc:sldMk cId="2265177128" sldId="267"/>
            <ac:spMk id="18" creationId="{3070910C-1905-82A6-3FBA-AE2491D4B320}"/>
          </ac:spMkLst>
        </pc:spChg>
        <pc:spChg chg="mod">
          <ac:chgData name="Rafael Barbosa" userId="e85c8a03f9c5b7e8" providerId="LiveId" clId="{6B4DAE2E-ABB5-4891-A5F2-B592F7C60FD8}" dt="2023-10-27T17:32:59.789" v="3023"/>
          <ac:spMkLst>
            <pc:docMk/>
            <pc:sldMk cId="2265177128" sldId="267"/>
            <ac:spMk id="20" creationId="{2A9A0745-A827-E9EE-3ADA-7786CC9B576E}"/>
          </ac:spMkLst>
        </pc:spChg>
        <pc:spChg chg="mod">
          <ac:chgData name="Rafael Barbosa" userId="e85c8a03f9c5b7e8" providerId="LiveId" clId="{6B4DAE2E-ABB5-4891-A5F2-B592F7C60FD8}" dt="2023-10-27T17:34:50.502" v="3127" actId="20577"/>
          <ac:spMkLst>
            <pc:docMk/>
            <pc:sldMk cId="2265177128" sldId="267"/>
            <ac:spMk id="21" creationId="{4E9939D6-B37E-E135-841C-B9A330E9D500}"/>
          </ac:spMkLst>
        </pc:spChg>
        <pc:spChg chg="mod">
          <ac:chgData name="Rafael Barbosa" userId="e85c8a03f9c5b7e8" providerId="LiveId" clId="{6B4DAE2E-ABB5-4891-A5F2-B592F7C60FD8}" dt="2023-10-27T17:32:59.789" v="3023"/>
          <ac:spMkLst>
            <pc:docMk/>
            <pc:sldMk cId="2265177128" sldId="267"/>
            <ac:spMk id="23" creationId="{EB54728F-B7B0-2982-880E-A2965FCE5F37}"/>
          </ac:spMkLst>
        </pc:spChg>
        <pc:spChg chg="mod">
          <ac:chgData name="Rafael Barbosa" userId="e85c8a03f9c5b7e8" providerId="LiveId" clId="{6B4DAE2E-ABB5-4891-A5F2-B592F7C60FD8}" dt="2023-10-27T17:34:53.311" v="3129" actId="20577"/>
          <ac:spMkLst>
            <pc:docMk/>
            <pc:sldMk cId="2265177128" sldId="267"/>
            <ac:spMk id="24" creationId="{6E282A2B-BD6F-B5E7-7A74-25A4F8407A2D}"/>
          </ac:spMkLst>
        </pc:spChg>
        <pc:spChg chg="mod">
          <ac:chgData name="Rafael Barbosa" userId="e85c8a03f9c5b7e8" providerId="LiveId" clId="{6B4DAE2E-ABB5-4891-A5F2-B592F7C60FD8}" dt="2023-10-27T17:32:59.789" v="3023"/>
          <ac:spMkLst>
            <pc:docMk/>
            <pc:sldMk cId="2265177128" sldId="267"/>
            <ac:spMk id="26" creationId="{FDA9FFCA-0F66-B43D-9AA7-EBDFE7F7EAE4}"/>
          </ac:spMkLst>
        </pc:spChg>
        <pc:spChg chg="mod">
          <ac:chgData name="Rafael Barbosa" userId="e85c8a03f9c5b7e8" providerId="LiveId" clId="{6B4DAE2E-ABB5-4891-A5F2-B592F7C60FD8}" dt="2023-10-27T17:34:58.150" v="3139" actId="20577"/>
          <ac:spMkLst>
            <pc:docMk/>
            <pc:sldMk cId="2265177128" sldId="267"/>
            <ac:spMk id="27" creationId="{9497F71D-7C62-F4D6-B5D4-348623D9EF9C}"/>
          </ac:spMkLst>
        </pc:spChg>
        <pc:spChg chg="mod">
          <ac:chgData name="Rafael Barbosa" userId="e85c8a03f9c5b7e8" providerId="LiveId" clId="{6B4DAE2E-ABB5-4891-A5F2-B592F7C60FD8}" dt="2023-10-27T17:32:59.789" v="3023"/>
          <ac:spMkLst>
            <pc:docMk/>
            <pc:sldMk cId="2265177128" sldId="267"/>
            <ac:spMk id="29" creationId="{343BAB49-0A43-4C42-FCD7-05D83CC4B9B7}"/>
          </ac:spMkLst>
        </pc:spChg>
        <pc:spChg chg="mod">
          <ac:chgData name="Rafael Barbosa" userId="e85c8a03f9c5b7e8" providerId="LiveId" clId="{6B4DAE2E-ABB5-4891-A5F2-B592F7C60FD8}" dt="2023-10-27T17:35:01.078" v="3143" actId="20577"/>
          <ac:spMkLst>
            <pc:docMk/>
            <pc:sldMk cId="2265177128" sldId="267"/>
            <ac:spMk id="30" creationId="{807A35E2-D986-1D1B-F9FF-2C64EC2F7593}"/>
          </ac:spMkLst>
        </pc:spChg>
        <pc:spChg chg="mod">
          <ac:chgData name="Rafael Barbosa" userId="e85c8a03f9c5b7e8" providerId="LiveId" clId="{6B4DAE2E-ABB5-4891-A5F2-B592F7C60FD8}" dt="2023-10-27T17:32:59.789" v="3023"/>
          <ac:spMkLst>
            <pc:docMk/>
            <pc:sldMk cId="2265177128" sldId="267"/>
            <ac:spMk id="32" creationId="{12043E4D-57BC-1070-9DDF-7DD893D0C53F}"/>
          </ac:spMkLst>
        </pc:spChg>
        <pc:spChg chg="mod">
          <ac:chgData name="Rafael Barbosa" userId="e85c8a03f9c5b7e8" providerId="LiveId" clId="{6B4DAE2E-ABB5-4891-A5F2-B592F7C60FD8}" dt="2023-10-27T17:35:07.414" v="3158" actId="20577"/>
          <ac:spMkLst>
            <pc:docMk/>
            <pc:sldMk cId="2265177128" sldId="267"/>
            <ac:spMk id="33" creationId="{894C862F-AAE5-FAA8-8991-09B2AF0CD0E6}"/>
          </ac:spMkLst>
        </pc:spChg>
        <pc:spChg chg="mod">
          <ac:chgData name="Rafael Barbosa" userId="e85c8a03f9c5b7e8" providerId="LiveId" clId="{6B4DAE2E-ABB5-4891-A5F2-B592F7C60FD8}" dt="2023-10-27T17:32:59.789" v="3023"/>
          <ac:spMkLst>
            <pc:docMk/>
            <pc:sldMk cId="2265177128" sldId="267"/>
            <ac:spMk id="35" creationId="{42161185-6714-4CCA-077A-C79D8F87733C}"/>
          </ac:spMkLst>
        </pc:spChg>
        <pc:spChg chg="mod">
          <ac:chgData name="Rafael Barbosa" userId="e85c8a03f9c5b7e8" providerId="LiveId" clId="{6B4DAE2E-ABB5-4891-A5F2-B592F7C60FD8}" dt="2023-10-27T17:35:23.094" v="3163" actId="20577"/>
          <ac:spMkLst>
            <pc:docMk/>
            <pc:sldMk cId="2265177128" sldId="267"/>
            <ac:spMk id="36" creationId="{73896AFB-801A-607A-C4FF-EC56FA5BAA6E}"/>
          </ac:spMkLst>
        </pc:spChg>
        <pc:spChg chg="mod">
          <ac:chgData name="Rafael Barbosa" userId="e85c8a03f9c5b7e8" providerId="LiveId" clId="{6B4DAE2E-ABB5-4891-A5F2-B592F7C60FD8}" dt="2023-10-27T17:32:59.789" v="3023"/>
          <ac:spMkLst>
            <pc:docMk/>
            <pc:sldMk cId="2265177128" sldId="267"/>
            <ac:spMk id="38" creationId="{3F39006D-D69E-0C15-01D4-7892AADC9DBA}"/>
          </ac:spMkLst>
        </pc:spChg>
        <pc:spChg chg="mod">
          <ac:chgData name="Rafael Barbosa" userId="e85c8a03f9c5b7e8" providerId="LiveId" clId="{6B4DAE2E-ABB5-4891-A5F2-B592F7C60FD8}" dt="2023-10-27T17:35:26.421" v="3170" actId="20577"/>
          <ac:spMkLst>
            <pc:docMk/>
            <pc:sldMk cId="2265177128" sldId="267"/>
            <ac:spMk id="39" creationId="{EB13F15E-7AF3-73C3-8002-935B2DA6300B}"/>
          </ac:spMkLst>
        </pc:spChg>
        <pc:spChg chg="mod">
          <ac:chgData name="Rafael Barbosa" userId="e85c8a03f9c5b7e8" providerId="LiveId" clId="{6B4DAE2E-ABB5-4891-A5F2-B592F7C60FD8}" dt="2023-10-27T17:32:59.789" v="3023"/>
          <ac:spMkLst>
            <pc:docMk/>
            <pc:sldMk cId="2265177128" sldId="267"/>
            <ac:spMk id="41" creationId="{F73DA6BA-F9D9-73EE-1EB1-27FDA0677F44}"/>
          </ac:spMkLst>
        </pc:spChg>
        <pc:spChg chg="mod">
          <ac:chgData name="Rafael Barbosa" userId="e85c8a03f9c5b7e8" providerId="LiveId" clId="{6B4DAE2E-ABB5-4891-A5F2-B592F7C60FD8}" dt="2023-10-27T17:35:37.709" v="3197" actId="14100"/>
          <ac:spMkLst>
            <pc:docMk/>
            <pc:sldMk cId="2265177128" sldId="267"/>
            <ac:spMk id="42" creationId="{D23E4CB2-4D0C-976F-0DAB-18870845F20F}"/>
          </ac:spMkLst>
        </pc:spChg>
        <pc:spChg chg="mod">
          <ac:chgData name="Rafael Barbosa" userId="e85c8a03f9c5b7e8" providerId="LiveId" clId="{6B4DAE2E-ABB5-4891-A5F2-B592F7C60FD8}" dt="2023-10-27T17:32:59.789" v="3023"/>
          <ac:spMkLst>
            <pc:docMk/>
            <pc:sldMk cId="2265177128" sldId="267"/>
            <ac:spMk id="44" creationId="{1E0726FD-2542-DC99-E8A3-4DE8340D12F5}"/>
          </ac:spMkLst>
        </pc:spChg>
        <pc:spChg chg="mod">
          <ac:chgData name="Rafael Barbosa" userId="e85c8a03f9c5b7e8" providerId="LiveId" clId="{6B4DAE2E-ABB5-4891-A5F2-B592F7C60FD8}" dt="2023-10-27T17:35:43.861" v="3223" actId="20577"/>
          <ac:spMkLst>
            <pc:docMk/>
            <pc:sldMk cId="2265177128" sldId="267"/>
            <ac:spMk id="45" creationId="{9D7C90CC-5089-7A13-6F93-0C13CFE24383}"/>
          </ac:spMkLst>
        </pc:spChg>
        <pc:spChg chg="mod">
          <ac:chgData name="Rafael Barbosa" userId="e85c8a03f9c5b7e8" providerId="LiveId" clId="{6B4DAE2E-ABB5-4891-A5F2-B592F7C60FD8}" dt="2023-10-27T17:32:59.789" v="3023"/>
          <ac:spMkLst>
            <pc:docMk/>
            <pc:sldMk cId="2265177128" sldId="267"/>
            <ac:spMk id="47" creationId="{EF13290E-4696-AA7F-AD80-31C6EC6758B7}"/>
          </ac:spMkLst>
        </pc:spChg>
        <pc:spChg chg="mod">
          <ac:chgData name="Rafael Barbosa" userId="e85c8a03f9c5b7e8" providerId="LiveId" clId="{6B4DAE2E-ABB5-4891-A5F2-B592F7C60FD8}" dt="2023-10-27T17:35:55.933" v="3237" actId="20577"/>
          <ac:spMkLst>
            <pc:docMk/>
            <pc:sldMk cId="2265177128" sldId="267"/>
            <ac:spMk id="48" creationId="{C63E269B-0362-55FB-E162-1024829414B6}"/>
          </ac:spMkLst>
        </pc:spChg>
        <pc:spChg chg="mod">
          <ac:chgData name="Rafael Barbosa" userId="e85c8a03f9c5b7e8" providerId="LiveId" clId="{6B4DAE2E-ABB5-4891-A5F2-B592F7C60FD8}" dt="2023-10-27T17:32:59.789" v="3023"/>
          <ac:spMkLst>
            <pc:docMk/>
            <pc:sldMk cId="2265177128" sldId="267"/>
            <ac:spMk id="50" creationId="{B17D6523-43AD-23A2-7063-46278667F336}"/>
          </ac:spMkLst>
        </pc:spChg>
        <pc:spChg chg="mod">
          <ac:chgData name="Rafael Barbosa" userId="e85c8a03f9c5b7e8" providerId="LiveId" clId="{6B4DAE2E-ABB5-4891-A5F2-B592F7C60FD8}" dt="2023-10-27T17:36:04.829" v="3261" actId="14100"/>
          <ac:spMkLst>
            <pc:docMk/>
            <pc:sldMk cId="2265177128" sldId="267"/>
            <ac:spMk id="51" creationId="{95EAB480-4F72-70ED-8C67-B0DE6145C736}"/>
          </ac:spMkLst>
        </pc:spChg>
        <pc:spChg chg="mod">
          <ac:chgData name="Rafael Barbosa" userId="e85c8a03f9c5b7e8" providerId="LiveId" clId="{6B4DAE2E-ABB5-4891-A5F2-B592F7C60FD8}" dt="2023-10-27T17:32:59.789" v="3023"/>
          <ac:spMkLst>
            <pc:docMk/>
            <pc:sldMk cId="2265177128" sldId="267"/>
            <ac:spMk id="53" creationId="{A02949FF-BC36-C5EB-BA15-81BC7F1CA559}"/>
          </ac:spMkLst>
        </pc:spChg>
        <pc:spChg chg="mod">
          <ac:chgData name="Rafael Barbosa" userId="e85c8a03f9c5b7e8" providerId="LiveId" clId="{6B4DAE2E-ABB5-4891-A5F2-B592F7C60FD8}" dt="2023-10-27T17:36:11.838" v="3283" actId="20577"/>
          <ac:spMkLst>
            <pc:docMk/>
            <pc:sldMk cId="2265177128" sldId="267"/>
            <ac:spMk id="54" creationId="{A41FC882-1A0C-0855-CFE3-FC62D2ECB1F7}"/>
          </ac:spMkLst>
        </pc:spChg>
        <pc:spChg chg="mod">
          <ac:chgData name="Rafael Barbosa" userId="e85c8a03f9c5b7e8" providerId="LiveId" clId="{6B4DAE2E-ABB5-4891-A5F2-B592F7C60FD8}" dt="2023-10-27T17:32:59.789" v="3023"/>
          <ac:spMkLst>
            <pc:docMk/>
            <pc:sldMk cId="2265177128" sldId="267"/>
            <ac:spMk id="56" creationId="{D64026D1-331D-0760-8B8A-CAC4B5DDFA53}"/>
          </ac:spMkLst>
        </pc:spChg>
        <pc:spChg chg="mod">
          <ac:chgData name="Rafael Barbosa" userId="e85c8a03f9c5b7e8" providerId="LiveId" clId="{6B4DAE2E-ABB5-4891-A5F2-B592F7C60FD8}" dt="2023-10-27T17:36:17.429" v="3294" actId="20577"/>
          <ac:spMkLst>
            <pc:docMk/>
            <pc:sldMk cId="2265177128" sldId="267"/>
            <ac:spMk id="57" creationId="{61356804-F92D-AD0D-D6BE-6813D5566F50}"/>
          </ac:spMkLst>
        </pc:spChg>
        <pc:spChg chg="mod">
          <ac:chgData name="Rafael Barbosa" userId="e85c8a03f9c5b7e8" providerId="LiveId" clId="{6B4DAE2E-ABB5-4891-A5F2-B592F7C60FD8}" dt="2023-10-27T17:32:59.789" v="3023"/>
          <ac:spMkLst>
            <pc:docMk/>
            <pc:sldMk cId="2265177128" sldId="267"/>
            <ac:spMk id="59" creationId="{01215353-ADFB-7394-0171-E712D9464AB8}"/>
          </ac:spMkLst>
        </pc:spChg>
        <pc:spChg chg="mod">
          <ac:chgData name="Rafael Barbosa" userId="e85c8a03f9c5b7e8" providerId="LiveId" clId="{6B4DAE2E-ABB5-4891-A5F2-B592F7C60FD8}" dt="2023-10-27T17:36:24.478" v="3320" actId="20577"/>
          <ac:spMkLst>
            <pc:docMk/>
            <pc:sldMk cId="2265177128" sldId="267"/>
            <ac:spMk id="60" creationId="{E5E712D4-F495-46A0-5DA4-A71959195FB2}"/>
          </ac:spMkLst>
        </pc:spChg>
        <pc:spChg chg="mod">
          <ac:chgData name="Rafael Barbosa" userId="e85c8a03f9c5b7e8" providerId="LiveId" clId="{6B4DAE2E-ABB5-4891-A5F2-B592F7C60FD8}" dt="2023-10-27T17:32:59.789" v="3023"/>
          <ac:spMkLst>
            <pc:docMk/>
            <pc:sldMk cId="2265177128" sldId="267"/>
            <ac:spMk id="62" creationId="{56BBB145-1F9F-B322-6869-368C4EA6771B}"/>
          </ac:spMkLst>
        </pc:spChg>
        <pc:spChg chg="add mod">
          <ac:chgData name="Rafael Barbosa" userId="e85c8a03f9c5b7e8" providerId="LiveId" clId="{6B4DAE2E-ABB5-4891-A5F2-B592F7C60FD8}" dt="2023-10-30T17:43:26.759" v="7988"/>
          <ac:spMkLst>
            <pc:docMk/>
            <pc:sldMk cId="2265177128" sldId="267"/>
            <ac:spMk id="62" creationId="{D476C337-CBED-6DED-2934-2348AA6D5860}"/>
          </ac:spMkLst>
        </pc:spChg>
        <pc:spChg chg="mod">
          <ac:chgData name="Rafael Barbosa" userId="e85c8a03f9c5b7e8" providerId="LiveId" clId="{6B4DAE2E-ABB5-4891-A5F2-B592F7C60FD8}" dt="2023-10-27T17:32:59.789" v="3023"/>
          <ac:spMkLst>
            <pc:docMk/>
            <pc:sldMk cId="2265177128" sldId="267"/>
            <ac:spMk id="63" creationId="{0247FE90-6549-F14D-2D71-1F9ABE4CF694}"/>
          </ac:spMkLst>
        </pc:spChg>
        <pc:spChg chg="mod">
          <ac:chgData name="Rafael Barbosa" userId="e85c8a03f9c5b7e8" providerId="LiveId" clId="{6B4DAE2E-ABB5-4891-A5F2-B592F7C60FD8}" dt="2023-10-27T17:32:59.789" v="3023"/>
          <ac:spMkLst>
            <pc:docMk/>
            <pc:sldMk cId="2265177128" sldId="267"/>
            <ac:spMk id="65" creationId="{682976D5-7A73-2ED0-3CD0-01D6C73F15BC}"/>
          </ac:spMkLst>
        </pc:spChg>
        <pc:spChg chg="mod">
          <ac:chgData name="Rafael Barbosa" userId="e85c8a03f9c5b7e8" providerId="LiveId" clId="{6B4DAE2E-ABB5-4891-A5F2-B592F7C60FD8}" dt="2023-10-27T17:32:59.789" v="3023"/>
          <ac:spMkLst>
            <pc:docMk/>
            <pc:sldMk cId="2265177128" sldId="267"/>
            <ac:spMk id="66" creationId="{521D7F2A-CA14-6DA7-5CA4-B6000B723EA6}"/>
          </ac:spMkLst>
        </pc:spChg>
        <pc:spChg chg="mod ord">
          <ac:chgData name="Rafael Barbosa" userId="e85c8a03f9c5b7e8" providerId="LiveId" clId="{6B4DAE2E-ABB5-4891-A5F2-B592F7C60FD8}" dt="2023-10-27T17:44:39.071" v="3777" actId="167"/>
          <ac:spMkLst>
            <pc:docMk/>
            <pc:sldMk cId="2265177128" sldId="267"/>
            <ac:spMk id="68" creationId="{11FDFDD5-129C-413B-BA5C-955487054EC0}"/>
          </ac:spMkLst>
        </pc:spChg>
        <pc:spChg chg="mod ord">
          <ac:chgData name="Rafael Barbosa" userId="e85c8a03f9c5b7e8" providerId="LiveId" clId="{6B4DAE2E-ABB5-4891-A5F2-B592F7C60FD8}" dt="2023-10-27T17:44:43.141" v="3778" actId="207"/>
          <ac:spMkLst>
            <pc:docMk/>
            <pc:sldMk cId="2265177128" sldId="267"/>
            <ac:spMk id="69" creationId="{2C180E69-A657-535F-91C8-60B25BAC4521}"/>
          </ac:spMkLst>
        </pc:spChg>
        <pc:spChg chg="mod ord">
          <ac:chgData name="Rafael Barbosa" userId="e85c8a03f9c5b7e8" providerId="LiveId" clId="{6B4DAE2E-ABB5-4891-A5F2-B592F7C60FD8}" dt="2023-10-27T17:44:06.913" v="3771" actId="167"/>
          <ac:spMkLst>
            <pc:docMk/>
            <pc:sldMk cId="2265177128" sldId="267"/>
            <ac:spMk id="71" creationId="{E2666E2C-101C-C9D3-1B23-62A29B9094BF}"/>
          </ac:spMkLst>
        </pc:spChg>
        <pc:spChg chg="mod ord">
          <ac:chgData name="Rafael Barbosa" userId="e85c8a03f9c5b7e8" providerId="LiveId" clId="{6B4DAE2E-ABB5-4891-A5F2-B592F7C60FD8}" dt="2023-10-27T17:44:02.006" v="3769" actId="167"/>
          <ac:spMkLst>
            <pc:docMk/>
            <pc:sldMk cId="2265177128" sldId="267"/>
            <ac:spMk id="72" creationId="{23054017-6030-56C1-4182-C570BE73F563}"/>
          </ac:spMkLst>
        </pc:spChg>
        <pc:spChg chg="mod">
          <ac:chgData name="Rafael Barbosa" userId="e85c8a03f9c5b7e8" providerId="LiveId" clId="{6B4DAE2E-ABB5-4891-A5F2-B592F7C60FD8}" dt="2023-10-27T17:32:59.789" v="3023"/>
          <ac:spMkLst>
            <pc:docMk/>
            <pc:sldMk cId="2265177128" sldId="267"/>
            <ac:spMk id="74" creationId="{EA57EB62-F973-DF88-4580-66F0CACAB0CC}"/>
          </ac:spMkLst>
        </pc:spChg>
        <pc:spChg chg="mod">
          <ac:chgData name="Rafael Barbosa" userId="e85c8a03f9c5b7e8" providerId="LiveId" clId="{6B4DAE2E-ABB5-4891-A5F2-B592F7C60FD8}" dt="2023-10-27T17:32:59.789" v="3023"/>
          <ac:spMkLst>
            <pc:docMk/>
            <pc:sldMk cId="2265177128" sldId="267"/>
            <ac:spMk id="75" creationId="{EEA243B9-0135-0BA8-7822-614DC151F756}"/>
          </ac:spMkLst>
        </pc:spChg>
        <pc:spChg chg="mod">
          <ac:chgData name="Rafael Barbosa" userId="e85c8a03f9c5b7e8" providerId="LiveId" clId="{6B4DAE2E-ABB5-4891-A5F2-B592F7C60FD8}" dt="2023-10-27T17:32:59.789" v="3023"/>
          <ac:spMkLst>
            <pc:docMk/>
            <pc:sldMk cId="2265177128" sldId="267"/>
            <ac:spMk id="77" creationId="{28ECF41F-3C60-520B-5B76-AC9C8EF1ECAE}"/>
          </ac:spMkLst>
        </pc:spChg>
        <pc:spChg chg="mod">
          <ac:chgData name="Rafael Barbosa" userId="e85c8a03f9c5b7e8" providerId="LiveId" clId="{6B4DAE2E-ABB5-4891-A5F2-B592F7C60FD8}" dt="2023-10-27T17:32:59.789" v="3023"/>
          <ac:spMkLst>
            <pc:docMk/>
            <pc:sldMk cId="2265177128" sldId="267"/>
            <ac:spMk id="78" creationId="{D76DF0B1-1EDB-DDF1-BAA6-FD9BD6D47E89}"/>
          </ac:spMkLst>
        </pc:spChg>
        <pc:spChg chg="mod">
          <ac:chgData name="Rafael Barbosa" userId="e85c8a03f9c5b7e8" providerId="LiveId" clId="{6B4DAE2E-ABB5-4891-A5F2-B592F7C60FD8}" dt="2023-10-27T17:32:59.789" v="3023"/>
          <ac:spMkLst>
            <pc:docMk/>
            <pc:sldMk cId="2265177128" sldId="267"/>
            <ac:spMk id="80" creationId="{A47AEC4B-B9E8-FD05-C298-8B1E2D7A83DF}"/>
          </ac:spMkLst>
        </pc:spChg>
        <pc:spChg chg="mod">
          <ac:chgData name="Rafael Barbosa" userId="e85c8a03f9c5b7e8" providerId="LiveId" clId="{6B4DAE2E-ABB5-4891-A5F2-B592F7C60FD8}" dt="2023-10-27T17:32:59.789" v="3023"/>
          <ac:spMkLst>
            <pc:docMk/>
            <pc:sldMk cId="2265177128" sldId="267"/>
            <ac:spMk id="81" creationId="{87339EE3-8EEF-8198-417A-3B6351D6D19A}"/>
          </ac:spMkLst>
        </pc:spChg>
        <pc:spChg chg="mod">
          <ac:chgData name="Rafael Barbosa" userId="e85c8a03f9c5b7e8" providerId="LiveId" clId="{6B4DAE2E-ABB5-4891-A5F2-B592F7C60FD8}" dt="2023-10-27T17:32:59.789" v="3023"/>
          <ac:spMkLst>
            <pc:docMk/>
            <pc:sldMk cId="2265177128" sldId="267"/>
            <ac:spMk id="83" creationId="{37AF5486-B918-A8EA-4466-50CC6E67097A}"/>
          </ac:spMkLst>
        </pc:spChg>
        <pc:spChg chg="mod">
          <ac:chgData name="Rafael Barbosa" userId="e85c8a03f9c5b7e8" providerId="LiveId" clId="{6B4DAE2E-ABB5-4891-A5F2-B592F7C60FD8}" dt="2023-10-27T17:32:59.789" v="3023"/>
          <ac:spMkLst>
            <pc:docMk/>
            <pc:sldMk cId="2265177128" sldId="267"/>
            <ac:spMk id="84" creationId="{81F8FFAF-2676-DCEA-426A-B9CE71A35836}"/>
          </ac:spMkLst>
        </pc:spChg>
        <pc:spChg chg="mod">
          <ac:chgData name="Rafael Barbosa" userId="e85c8a03f9c5b7e8" providerId="LiveId" clId="{6B4DAE2E-ABB5-4891-A5F2-B592F7C60FD8}" dt="2023-10-27T17:32:59.789" v="3023"/>
          <ac:spMkLst>
            <pc:docMk/>
            <pc:sldMk cId="2265177128" sldId="267"/>
            <ac:spMk id="86" creationId="{1E8BFF4C-F41A-1FB2-DB2E-08C78FE0AAA4}"/>
          </ac:spMkLst>
        </pc:spChg>
        <pc:spChg chg="mod">
          <ac:chgData name="Rafael Barbosa" userId="e85c8a03f9c5b7e8" providerId="LiveId" clId="{6B4DAE2E-ABB5-4891-A5F2-B592F7C60FD8}" dt="2023-10-27T17:32:59.789" v="3023"/>
          <ac:spMkLst>
            <pc:docMk/>
            <pc:sldMk cId="2265177128" sldId="267"/>
            <ac:spMk id="87" creationId="{8EDDB350-22BB-FB98-BD81-4857711E6696}"/>
          </ac:spMkLst>
        </pc:spChg>
        <pc:spChg chg="mod">
          <ac:chgData name="Rafael Barbosa" userId="e85c8a03f9c5b7e8" providerId="LiveId" clId="{6B4DAE2E-ABB5-4891-A5F2-B592F7C60FD8}" dt="2023-10-27T17:32:59.789" v="3023"/>
          <ac:spMkLst>
            <pc:docMk/>
            <pc:sldMk cId="2265177128" sldId="267"/>
            <ac:spMk id="89" creationId="{5631E2DC-B7AF-8FB5-E4B4-80FB38C15489}"/>
          </ac:spMkLst>
        </pc:spChg>
        <pc:spChg chg="mod">
          <ac:chgData name="Rafael Barbosa" userId="e85c8a03f9c5b7e8" providerId="LiveId" clId="{6B4DAE2E-ABB5-4891-A5F2-B592F7C60FD8}" dt="2023-10-27T17:32:59.789" v="3023"/>
          <ac:spMkLst>
            <pc:docMk/>
            <pc:sldMk cId="2265177128" sldId="267"/>
            <ac:spMk id="90" creationId="{7503539B-E94E-42E7-DE59-849A65839759}"/>
          </ac:spMkLst>
        </pc:spChg>
        <pc:spChg chg="mod ord">
          <ac:chgData name="Rafael Barbosa" userId="e85c8a03f9c5b7e8" providerId="LiveId" clId="{6B4DAE2E-ABB5-4891-A5F2-B592F7C60FD8}" dt="2023-10-27T17:44:28.014" v="3774" actId="167"/>
          <ac:spMkLst>
            <pc:docMk/>
            <pc:sldMk cId="2265177128" sldId="267"/>
            <ac:spMk id="92" creationId="{73892541-4680-2A10-6110-50DCE2B3ACE5}"/>
          </ac:spMkLst>
        </pc:spChg>
        <pc:spChg chg="mod ord">
          <ac:chgData name="Rafael Barbosa" userId="e85c8a03f9c5b7e8" providerId="LiveId" clId="{6B4DAE2E-ABB5-4891-A5F2-B592F7C60FD8}" dt="2023-10-27T17:44:13.561" v="3772" actId="167"/>
          <ac:spMkLst>
            <pc:docMk/>
            <pc:sldMk cId="2265177128" sldId="267"/>
            <ac:spMk id="93" creationId="{779C79BC-261A-F5BF-30A1-CE1360888B06}"/>
          </ac:spMkLst>
        </pc:spChg>
        <pc:spChg chg="mod">
          <ac:chgData name="Rafael Barbosa" userId="e85c8a03f9c5b7e8" providerId="LiveId" clId="{6B4DAE2E-ABB5-4891-A5F2-B592F7C60FD8}" dt="2023-10-27T17:36:38.082" v="3321"/>
          <ac:spMkLst>
            <pc:docMk/>
            <pc:sldMk cId="2265177128" sldId="267"/>
            <ac:spMk id="96" creationId="{D584F04A-39ED-882B-A8F3-5238696DAE75}"/>
          </ac:spMkLst>
        </pc:spChg>
        <pc:spChg chg="mod">
          <ac:chgData name="Rafael Barbosa" userId="e85c8a03f9c5b7e8" providerId="LiveId" clId="{6B4DAE2E-ABB5-4891-A5F2-B592F7C60FD8}" dt="2023-10-27T17:36:38.082" v="3321"/>
          <ac:spMkLst>
            <pc:docMk/>
            <pc:sldMk cId="2265177128" sldId="267"/>
            <ac:spMk id="97" creationId="{26196717-5E75-4AF5-1BA4-65DF2CA327D7}"/>
          </ac:spMkLst>
        </pc:spChg>
        <pc:spChg chg="mod">
          <ac:chgData name="Rafael Barbosa" userId="e85c8a03f9c5b7e8" providerId="LiveId" clId="{6B4DAE2E-ABB5-4891-A5F2-B592F7C60FD8}" dt="2023-10-27T17:37:24.922" v="3356"/>
          <ac:spMkLst>
            <pc:docMk/>
            <pc:sldMk cId="2265177128" sldId="267"/>
            <ac:spMk id="101" creationId="{9BEFA614-69F1-B7C0-7DCE-498908AE9748}"/>
          </ac:spMkLst>
        </pc:spChg>
        <pc:spChg chg="mod">
          <ac:chgData name="Rafael Barbosa" userId="e85c8a03f9c5b7e8" providerId="LiveId" clId="{6B4DAE2E-ABB5-4891-A5F2-B592F7C60FD8}" dt="2023-10-27T17:37:24.922" v="3356"/>
          <ac:spMkLst>
            <pc:docMk/>
            <pc:sldMk cId="2265177128" sldId="267"/>
            <ac:spMk id="102" creationId="{5F56A38E-08D9-DAF8-D595-BAB3227B2E2E}"/>
          </ac:spMkLst>
        </pc:spChg>
        <pc:spChg chg="mod">
          <ac:chgData name="Rafael Barbosa" userId="e85c8a03f9c5b7e8" providerId="LiveId" clId="{6B4DAE2E-ABB5-4891-A5F2-B592F7C60FD8}" dt="2023-10-27T17:37:27.388" v="3357" actId="571"/>
          <ac:spMkLst>
            <pc:docMk/>
            <pc:sldMk cId="2265177128" sldId="267"/>
            <ac:spMk id="104" creationId="{CA5519C3-41E7-CEC7-1507-13CC165CCCCE}"/>
          </ac:spMkLst>
        </pc:spChg>
        <pc:spChg chg="mod">
          <ac:chgData name="Rafael Barbosa" userId="e85c8a03f9c5b7e8" providerId="LiveId" clId="{6B4DAE2E-ABB5-4891-A5F2-B592F7C60FD8}" dt="2023-10-27T17:37:27.388" v="3357" actId="571"/>
          <ac:spMkLst>
            <pc:docMk/>
            <pc:sldMk cId="2265177128" sldId="267"/>
            <ac:spMk id="105" creationId="{D7EB9DBB-77ED-193F-D133-0F22B396B0C5}"/>
          </ac:spMkLst>
        </pc:spChg>
        <pc:spChg chg="del mod topLvl">
          <ac:chgData name="Rafael Barbosa" userId="e85c8a03f9c5b7e8" providerId="LiveId" clId="{6B4DAE2E-ABB5-4891-A5F2-B592F7C60FD8}" dt="2023-10-27T17:37:59.854" v="3393" actId="478"/>
          <ac:spMkLst>
            <pc:docMk/>
            <pc:sldMk cId="2265177128" sldId="267"/>
            <ac:spMk id="107" creationId="{A7789903-9997-F7BE-1EF0-83971A32E032}"/>
          </ac:spMkLst>
        </pc:spChg>
        <pc:spChg chg="del mod topLvl">
          <ac:chgData name="Rafael Barbosa" userId="e85c8a03f9c5b7e8" providerId="LiveId" clId="{6B4DAE2E-ABB5-4891-A5F2-B592F7C60FD8}" dt="2023-10-27T17:37:57.815" v="3392" actId="478"/>
          <ac:spMkLst>
            <pc:docMk/>
            <pc:sldMk cId="2265177128" sldId="267"/>
            <ac:spMk id="108" creationId="{EA3AF73A-FCB4-BBCB-7631-C776BFDA20DB}"/>
          </ac:spMkLst>
        </pc:spChg>
        <pc:spChg chg="mod">
          <ac:chgData name="Rafael Barbosa" userId="e85c8a03f9c5b7e8" providerId="LiveId" clId="{6B4DAE2E-ABB5-4891-A5F2-B592F7C60FD8}" dt="2023-10-27T17:37:45.013" v="3371" actId="571"/>
          <ac:spMkLst>
            <pc:docMk/>
            <pc:sldMk cId="2265177128" sldId="267"/>
            <ac:spMk id="110" creationId="{E2C3F62E-D986-4291-68D0-B014B01E091C}"/>
          </ac:spMkLst>
        </pc:spChg>
        <pc:spChg chg="mod">
          <ac:chgData name="Rafael Barbosa" userId="e85c8a03f9c5b7e8" providerId="LiveId" clId="{6B4DAE2E-ABB5-4891-A5F2-B592F7C60FD8}" dt="2023-10-27T17:37:45.013" v="3371" actId="571"/>
          <ac:spMkLst>
            <pc:docMk/>
            <pc:sldMk cId="2265177128" sldId="267"/>
            <ac:spMk id="111" creationId="{8B136357-353B-46B2-5017-1AD9467FC41A}"/>
          </ac:spMkLst>
        </pc:spChg>
        <pc:spChg chg="mod ord">
          <ac:chgData name="Rafael Barbosa" userId="e85c8a03f9c5b7e8" providerId="LiveId" clId="{6B4DAE2E-ABB5-4891-A5F2-B592F7C60FD8}" dt="2023-10-30T17:24:40.167" v="7205" actId="167"/>
          <ac:spMkLst>
            <pc:docMk/>
            <pc:sldMk cId="2265177128" sldId="267"/>
            <ac:spMk id="113" creationId="{153D8B07-7F93-8EE7-2ECE-010722BF1056}"/>
          </ac:spMkLst>
        </pc:spChg>
        <pc:spChg chg="mod ord">
          <ac:chgData name="Rafael Barbosa" userId="e85c8a03f9c5b7e8" providerId="LiveId" clId="{6B4DAE2E-ABB5-4891-A5F2-B592F7C60FD8}" dt="2023-10-30T17:24:36.903" v="7203" actId="167"/>
          <ac:spMkLst>
            <pc:docMk/>
            <pc:sldMk cId="2265177128" sldId="267"/>
            <ac:spMk id="114" creationId="{8F7C45BA-58BC-6351-3848-63917B2D38A9}"/>
          </ac:spMkLst>
        </pc:spChg>
        <pc:spChg chg="mod ord">
          <ac:chgData name="Rafael Barbosa" userId="e85c8a03f9c5b7e8" providerId="LiveId" clId="{6B4DAE2E-ABB5-4891-A5F2-B592F7C60FD8}" dt="2023-10-27T17:48:01.919" v="3851" actId="167"/>
          <ac:spMkLst>
            <pc:docMk/>
            <pc:sldMk cId="2265177128" sldId="267"/>
            <ac:spMk id="116" creationId="{BB99FD0E-7C34-5568-E949-1EC645DC1F68}"/>
          </ac:spMkLst>
        </pc:spChg>
        <pc:spChg chg="mod ord">
          <ac:chgData name="Rafael Barbosa" userId="e85c8a03f9c5b7e8" providerId="LiveId" clId="{6B4DAE2E-ABB5-4891-A5F2-B592F7C60FD8}" dt="2023-10-27T17:47:35.809" v="3843" actId="207"/>
          <ac:spMkLst>
            <pc:docMk/>
            <pc:sldMk cId="2265177128" sldId="267"/>
            <ac:spMk id="117" creationId="{DE7CB419-CD2E-54F3-F6BA-71765C3847EA}"/>
          </ac:spMkLst>
        </pc:spChg>
        <pc:spChg chg="mod ord">
          <ac:chgData name="Rafael Barbosa" userId="e85c8a03f9c5b7e8" providerId="LiveId" clId="{6B4DAE2E-ABB5-4891-A5F2-B592F7C60FD8}" dt="2023-10-27T17:47:55.872" v="3850" actId="167"/>
          <ac:spMkLst>
            <pc:docMk/>
            <pc:sldMk cId="2265177128" sldId="267"/>
            <ac:spMk id="119" creationId="{BE1A97A0-8CC8-B1B5-D092-0E98CEA032D0}"/>
          </ac:spMkLst>
        </pc:spChg>
        <pc:spChg chg="mod ord">
          <ac:chgData name="Rafael Barbosa" userId="e85c8a03f9c5b7e8" providerId="LiveId" clId="{6B4DAE2E-ABB5-4891-A5F2-B592F7C60FD8}" dt="2023-10-27T17:47:47.984" v="3847" actId="167"/>
          <ac:spMkLst>
            <pc:docMk/>
            <pc:sldMk cId="2265177128" sldId="267"/>
            <ac:spMk id="120" creationId="{BCEC9F13-6581-CBE3-55A1-5C0B406D89B4}"/>
          </ac:spMkLst>
        </pc:spChg>
        <pc:spChg chg="mod ord">
          <ac:chgData name="Rafael Barbosa" userId="e85c8a03f9c5b7e8" providerId="LiveId" clId="{6B4DAE2E-ABB5-4891-A5F2-B592F7C60FD8}" dt="2023-10-27T17:48:23.920" v="3858" actId="167"/>
          <ac:spMkLst>
            <pc:docMk/>
            <pc:sldMk cId="2265177128" sldId="267"/>
            <ac:spMk id="122" creationId="{0683537D-D328-3F30-37F9-DB6A11EFAB78}"/>
          </ac:spMkLst>
        </pc:spChg>
        <pc:spChg chg="mod ord">
          <ac:chgData name="Rafael Barbosa" userId="e85c8a03f9c5b7e8" providerId="LiveId" clId="{6B4DAE2E-ABB5-4891-A5F2-B592F7C60FD8}" dt="2023-10-27T17:48:19.345" v="3856" actId="167"/>
          <ac:spMkLst>
            <pc:docMk/>
            <pc:sldMk cId="2265177128" sldId="267"/>
            <ac:spMk id="123" creationId="{A03EFABB-CC12-BA6E-00CF-0E144577E2F0}"/>
          </ac:spMkLst>
        </pc:spChg>
        <pc:spChg chg="mod">
          <ac:chgData name="Rafael Barbosa" userId="e85c8a03f9c5b7e8" providerId="LiveId" clId="{6B4DAE2E-ABB5-4891-A5F2-B592F7C60FD8}" dt="2023-10-27T17:42:09.948" v="3491"/>
          <ac:spMkLst>
            <pc:docMk/>
            <pc:sldMk cId="2265177128" sldId="267"/>
            <ac:spMk id="125" creationId="{1934DC27-F54F-64A5-E9DE-AEED516E29EE}"/>
          </ac:spMkLst>
        </pc:spChg>
        <pc:spChg chg="mod">
          <ac:chgData name="Rafael Barbosa" userId="e85c8a03f9c5b7e8" providerId="LiveId" clId="{6B4DAE2E-ABB5-4891-A5F2-B592F7C60FD8}" dt="2023-10-27T17:42:09.948" v="3491"/>
          <ac:spMkLst>
            <pc:docMk/>
            <pc:sldMk cId="2265177128" sldId="267"/>
            <ac:spMk id="126" creationId="{357DD66C-6506-2571-0573-9475C1477FC4}"/>
          </ac:spMkLst>
        </pc:spChg>
        <pc:spChg chg="mod">
          <ac:chgData name="Rafael Barbosa" userId="e85c8a03f9c5b7e8" providerId="LiveId" clId="{6B4DAE2E-ABB5-4891-A5F2-B592F7C60FD8}" dt="2023-10-27T17:42:09.948" v="3491"/>
          <ac:spMkLst>
            <pc:docMk/>
            <pc:sldMk cId="2265177128" sldId="267"/>
            <ac:spMk id="128" creationId="{DDBF6ABE-1FEF-7FF7-F877-6E9C2B17A52E}"/>
          </ac:spMkLst>
        </pc:spChg>
        <pc:spChg chg="mod">
          <ac:chgData name="Rafael Barbosa" userId="e85c8a03f9c5b7e8" providerId="LiveId" clId="{6B4DAE2E-ABB5-4891-A5F2-B592F7C60FD8}" dt="2023-10-27T17:42:09.948" v="3491"/>
          <ac:spMkLst>
            <pc:docMk/>
            <pc:sldMk cId="2265177128" sldId="267"/>
            <ac:spMk id="129" creationId="{59FE238A-7B30-B746-7373-1A9AFF1A2437}"/>
          </ac:spMkLst>
        </pc:spChg>
        <pc:spChg chg="mod">
          <ac:chgData name="Rafael Barbosa" userId="e85c8a03f9c5b7e8" providerId="LiveId" clId="{6B4DAE2E-ABB5-4891-A5F2-B592F7C60FD8}" dt="2023-10-27T17:42:09.948" v="3491"/>
          <ac:spMkLst>
            <pc:docMk/>
            <pc:sldMk cId="2265177128" sldId="267"/>
            <ac:spMk id="131" creationId="{655A4805-2CEF-35A8-E6B9-17EE886C5472}"/>
          </ac:spMkLst>
        </pc:spChg>
        <pc:spChg chg="mod">
          <ac:chgData name="Rafael Barbosa" userId="e85c8a03f9c5b7e8" providerId="LiveId" clId="{6B4DAE2E-ABB5-4891-A5F2-B592F7C60FD8}" dt="2023-10-27T17:42:09.948" v="3491"/>
          <ac:spMkLst>
            <pc:docMk/>
            <pc:sldMk cId="2265177128" sldId="267"/>
            <ac:spMk id="132" creationId="{E37DC31A-E9E3-A763-D9B7-800EA620590B}"/>
          </ac:spMkLst>
        </pc:spChg>
        <pc:spChg chg="mod">
          <ac:chgData name="Rafael Barbosa" userId="e85c8a03f9c5b7e8" providerId="LiveId" clId="{6B4DAE2E-ABB5-4891-A5F2-B592F7C60FD8}" dt="2023-10-27T17:43:02.353" v="3746"/>
          <ac:spMkLst>
            <pc:docMk/>
            <pc:sldMk cId="2265177128" sldId="267"/>
            <ac:spMk id="136" creationId="{E51D663C-1C3E-12DF-440D-0071BFC936CE}"/>
          </ac:spMkLst>
        </pc:spChg>
        <pc:spChg chg="mod">
          <ac:chgData name="Rafael Barbosa" userId="e85c8a03f9c5b7e8" providerId="LiveId" clId="{6B4DAE2E-ABB5-4891-A5F2-B592F7C60FD8}" dt="2023-10-27T17:43:02.353" v="3746"/>
          <ac:spMkLst>
            <pc:docMk/>
            <pc:sldMk cId="2265177128" sldId="267"/>
            <ac:spMk id="137" creationId="{C1A62478-AFB4-BC32-7EC4-9BB38FDB6848}"/>
          </ac:spMkLst>
        </pc:spChg>
        <pc:spChg chg="mod ord">
          <ac:chgData name="Rafael Barbosa" userId="e85c8a03f9c5b7e8" providerId="LiveId" clId="{6B4DAE2E-ABB5-4891-A5F2-B592F7C60FD8}" dt="2023-10-30T17:24:46.256" v="7208" actId="167"/>
          <ac:spMkLst>
            <pc:docMk/>
            <pc:sldMk cId="2265177128" sldId="267"/>
            <ac:spMk id="139" creationId="{FD8DBA0A-B411-CD4B-DC54-F09D8DC50D74}"/>
          </ac:spMkLst>
        </pc:spChg>
        <pc:spChg chg="mod ord">
          <ac:chgData name="Rafael Barbosa" userId="e85c8a03f9c5b7e8" providerId="LiveId" clId="{6B4DAE2E-ABB5-4891-A5F2-B592F7C60FD8}" dt="2023-10-30T17:24:42.690" v="7206" actId="167"/>
          <ac:spMkLst>
            <pc:docMk/>
            <pc:sldMk cId="2265177128" sldId="267"/>
            <ac:spMk id="140" creationId="{47640D64-DB4A-5893-3D3A-ADDD21B92D17}"/>
          </ac:spMkLst>
        </pc:spChg>
        <pc:spChg chg="mod ord">
          <ac:chgData name="Rafael Barbosa" userId="e85c8a03f9c5b7e8" providerId="LiveId" clId="{6B4DAE2E-ABB5-4891-A5F2-B592F7C60FD8}" dt="2023-10-27T17:46:41.688" v="3829" actId="167"/>
          <ac:spMkLst>
            <pc:docMk/>
            <pc:sldMk cId="2265177128" sldId="267"/>
            <ac:spMk id="142" creationId="{B2D9DFC3-E812-A076-C455-C1A637E5615F}"/>
          </ac:spMkLst>
        </pc:spChg>
        <pc:spChg chg="mod ord">
          <ac:chgData name="Rafael Barbosa" userId="e85c8a03f9c5b7e8" providerId="LiveId" clId="{6B4DAE2E-ABB5-4891-A5F2-B592F7C60FD8}" dt="2023-10-27T17:46:33.495" v="3824" actId="167"/>
          <ac:spMkLst>
            <pc:docMk/>
            <pc:sldMk cId="2265177128" sldId="267"/>
            <ac:spMk id="143" creationId="{D509F350-2D5F-83D7-63A7-0D5619E05017}"/>
          </ac:spMkLst>
        </pc:spChg>
        <pc:spChg chg="mod">
          <ac:chgData name="Rafael Barbosa" userId="e85c8a03f9c5b7e8" providerId="LiveId" clId="{6B4DAE2E-ABB5-4891-A5F2-B592F7C60FD8}" dt="2023-10-27T17:45:08.772" v="3784"/>
          <ac:spMkLst>
            <pc:docMk/>
            <pc:sldMk cId="2265177128" sldId="267"/>
            <ac:spMk id="145" creationId="{B14F7CEE-CF9A-9B36-744A-5C84F67D2587}"/>
          </ac:spMkLst>
        </pc:spChg>
        <pc:spChg chg="mod">
          <ac:chgData name="Rafael Barbosa" userId="e85c8a03f9c5b7e8" providerId="LiveId" clId="{6B4DAE2E-ABB5-4891-A5F2-B592F7C60FD8}" dt="2023-10-27T17:45:08.772" v="3784"/>
          <ac:spMkLst>
            <pc:docMk/>
            <pc:sldMk cId="2265177128" sldId="267"/>
            <ac:spMk id="146" creationId="{3948CEEF-0E19-8A47-F78C-266B47A673CC}"/>
          </ac:spMkLst>
        </pc:spChg>
        <pc:spChg chg="mod ord">
          <ac:chgData name="Rafael Barbosa" userId="e85c8a03f9c5b7e8" providerId="LiveId" clId="{6B4DAE2E-ABB5-4891-A5F2-B592F7C60FD8}" dt="2023-10-27T17:46:54.184" v="3833" actId="167"/>
          <ac:spMkLst>
            <pc:docMk/>
            <pc:sldMk cId="2265177128" sldId="267"/>
            <ac:spMk id="148" creationId="{6E40AA2B-6180-3DE0-3C31-125A9FB05EEA}"/>
          </ac:spMkLst>
        </pc:spChg>
        <pc:spChg chg="mod ord">
          <ac:chgData name="Rafael Barbosa" userId="e85c8a03f9c5b7e8" providerId="LiveId" clId="{6B4DAE2E-ABB5-4891-A5F2-B592F7C60FD8}" dt="2023-10-27T17:46:47.159" v="3830" actId="167"/>
          <ac:spMkLst>
            <pc:docMk/>
            <pc:sldMk cId="2265177128" sldId="267"/>
            <ac:spMk id="149" creationId="{1441F6BB-1182-892B-9D91-FDE53EE4C2BF}"/>
          </ac:spMkLst>
        </pc:spChg>
        <pc:spChg chg="mod">
          <ac:chgData name="Rafael Barbosa" userId="e85c8a03f9c5b7e8" providerId="LiveId" clId="{6B4DAE2E-ABB5-4891-A5F2-B592F7C60FD8}" dt="2023-10-27T17:45:08.772" v="3784"/>
          <ac:spMkLst>
            <pc:docMk/>
            <pc:sldMk cId="2265177128" sldId="267"/>
            <ac:spMk id="151" creationId="{B9120BD5-6E68-84B3-E69D-706BBE7ED6A6}"/>
          </ac:spMkLst>
        </pc:spChg>
        <pc:spChg chg="mod">
          <ac:chgData name="Rafael Barbosa" userId="e85c8a03f9c5b7e8" providerId="LiveId" clId="{6B4DAE2E-ABB5-4891-A5F2-B592F7C60FD8}" dt="2023-10-27T17:45:08.772" v="3784"/>
          <ac:spMkLst>
            <pc:docMk/>
            <pc:sldMk cId="2265177128" sldId="267"/>
            <ac:spMk id="152" creationId="{8E4181CA-D54B-71C3-DFBC-1BBA27159F02}"/>
          </ac:spMkLst>
        </pc:spChg>
        <pc:spChg chg="mod">
          <ac:chgData name="Rafael Barbosa" userId="e85c8a03f9c5b7e8" providerId="LiveId" clId="{6B4DAE2E-ABB5-4891-A5F2-B592F7C60FD8}" dt="2023-10-27T17:47:41.928" v="3845" actId="571"/>
          <ac:spMkLst>
            <pc:docMk/>
            <pc:sldMk cId="2265177128" sldId="267"/>
            <ac:spMk id="156" creationId="{23A2F80E-6785-A938-B8A1-7196EDF59F13}"/>
          </ac:spMkLst>
        </pc:spChg>
        <pc:spChg chg="mod">
          <ac:chgData name="Rafael Barbosa" userId="e85c8a03f9c5b7e8" providerId="LiveId" clId="{6B4DAE2E-ABB5-4891-A5F2-B592F7C60FD8}" dt="2023-10-27T17:47:41.928" v="3845" actId="571"/>
          <ac:spMkLst>
            <pc:docMk/>
            <pc:sldMk cId="2265177128" sldId="267"/>
            <ac:spMk id="157" creationId="{29042E3F-14A8-88A2-0E1F-2606BC90BFCD}"/>
          </ac:spMkLst>
        </pc:spChg>
        <pc:spChg chg="mod">
          <ac:chgData name="Rafael Barbosa" userId="e85c8a03f9c5b7e8" providerId="LiveId" clId="{6B4DAE2E-ABB5-4891-A5F2-B592F7C60FD8}" dt="2023-10-27T17:47:41.928" v="3845" actId="571"/>
          <ac:spMkLst>
            <pc:docMk/>
            <pc:sldMk cId="2265177128" sldId="267"/>
            <ac:spMk id="159" creationId="{20F24E44-EA7F-437C-AC2F-5922C8703FDE}"/>
          </ac:spMkLst>
        </pc:spChg>
        <pc:spChg chg="mod">
          <ac:chgData name="Rafael Barbosa" userId="e85c8a03f9c5b7e8" providerId="LiveId" clId="{6B4DAE2E-ABB5-4891-A5F2-B592F7C60FD8}" dt="2023-10-27T17:47:41.928" v="3845" actId="571"/>
          <ac:spMkLst>
            <pc:docMk/>
            <pc:sldMk cId="2265177128" sldId="267"/>
            <ac:spMk id="160" creationId="{16DEEDF8-D89D-A17A-65C0-C63AB558865F}"/>
          </ac:spMkLst>
        </pc:spChg>
        <pc:grpChg chg="add del mod">
          <ac:chgData name="Rafael Barbosa" userId="e85c8a03f9c5b7e8" providerId="LiveId" clId="{6B4DAE2E-ABB5-4891-A5F2-B592F7C60FD8}" dt="2023-10-27T17:44:51.616" v="3779" actId="478"/>
          <ac:grpSpMkLst>
            <pc:docMk/>
            <pc:sldMk cId="2265177128" sldId="267"/>
            <ac:grpSpMk id="2" creationId="{C81325CB-8371-B653-1524-62CE4A111847}"/>
          </ac:grpSpMkLst>
        </pc:grpChg>
        <pc:grpChg chg="add mod">
          <ac:chgData name="Rafael Barbosa" userId="e85c8a03f9c5b7e8" providerId="LiveId" clId="{6B4DAE2E-ABB5-4891-A5F2-B592F7C60FD8}" dt="2023-10-27T17:34:05.801" v="3048" actId="1037"/>
          <ac:grpSpMkLst>
            <pc:docMk/>
            <pc:sldMk cId="2265177128" sldId="267"/>
            <ac:grpSpMk id="7" creationId="{91D70C54-E947-4A22-AF47-727F1D2E212D}"/>
          </ac:grpSpMkLst>
        </pc:grpChg>
        <pc:grpChg chg="add mod">
          <ac:chgData name="Rafael Barbosa" userId="e85c8a03f9c5b7e8" providerId="LiveId" clId="{6B4DAE2E-ABB5-4891-A5F2-B592F7C60FD8}" dt="2023-10-27T17:34:05.801" v="3048" actId="1037"/>
          <ac:grpSpMkLst>
            <pc:docMk/>
            <pc:sldMk cId="2265177128" sldId="267"/>
            <ac:grpSpMk id="10" creationId="{429E57BD-67CF-36EA-0D56-DFC2D3413A66}"/>
          </ac:grpSpMkLst>
        </pc:grpChg>
        <pc:grpChg chg="add mod">
          <ac:chgData name="Rafael Barbosa" userId="e85c8a03f9c5b7e8" providerId="LiveId" clId="{6B4DAE2E-ABB5-4891-A5F2-B592F7C60FD8}" dt="2023-10-27T17:34:05.801" v="3048" actId="1037"/>
          <ac:grpSpMkLst>
            <pc:docMk/>
            <pc:sldMk cId="2265177128" sldId="267"/>
            <ac:grpSpMk id="13" creationId="{198AFF13-5DBB-13E6-EEE7-B4E57F361AF5}"/>
          </ac:grpSpMkLst>
        </pc:grpChg>
        <pc:grpChg chg="add mod">
          <ac:chgData name="Rafael Barbosa" userId="e85c8a03f9c5b7e8" providerId="LiveId" clId="{6B4DAE2E-ABB5-4891-A5F2-B592F7C60FD8}" dt="2023-10-27T17:34:05.801" v="3048" actId="1037"/>
          <ac:grpSpMkLst>
            <pc:docMk/>
            <pc:sldMk cId="2265177128" sldId="267"/>
            <ac:grpSpMk id="16" creationId="{2433FD0E-0388-76E0-884E-34AD457A6379}"/>
          </ac:grpSpMkLst>
        </pc:grpChg>
        <pc:grpChg chg="add mod">
          <ac:chgData name="Rafael Barbosa" userId="e85c8a03f9c5b7e8" providerId="LiveId" clId="{6B4DAE2E-ABB5-4891-A5F2-B592F7C60FD8}" dt="2023-10-27T17:34:05.801" v="3048" actId="1037"/>
          <ac:grpSpMkLst>
            <pc:docMk/>
            <pc:sldMk cId="2265177128" sldId="267"/>
            <ac:grpSpMk id="19" creationId="{0BEB3912-B670-814E-FC5B-64B78662F38C}"/>
          </ac:grpSpMkLst>
        </pc:grpChg>
        <pc:grpChg chg="add mod">
          <ac:chgData name="Rafael Barbosa" userId="e85c8a03f9c5b7e8" providerId="LiveId" clId="{6B4DAE2E-ABB5-4891-A5F2-B592F7C60FD8}" dt="2023-10-27T17:34:05.801" v="3048" actId="1037"/>
          <ac:grpSpMkLst>
            <pc:docMk/>
            <pc:sldMk cId="2265177128" sldId="267"/>
            <ac:grpSpMk id="22" creationId="{46D06B0E-2EFA-0AEA-7184-24425E6CC861}"/>
          </ac:grpSpMkLst>
        </pc:grpChg>
        <pc:grpChg chg="add mod">
          <ac:chgData name="Rafael Barbosa" userId="e85c8a03f9c5b7e8" providerId="LiveId" clId="{6B4DAE2E-ABB5-4891-A5F2-B592F7C60FD8}" dt="2023-10-27T17:34:05.801" v="3048" actId="1037"/>
          <ac:grpSpMkLst>
            <pc:docMk/>
            <pc:sldMk cId="2265177128" sldId="267"/>
            <ac:grpSpMk id="25" creationId="{EC4F0068-50B4-6435-17D8-DD046B9BE6A9}"/>
          </ac:grpSpMkLst>
        </pc:grpChg>
        <pc:grpChg chg="add mod">
          <ac:chgData name="Rafael Barbosa" userId="e85c8a03f9c5b7e8" providerId="LiveId" clId="{6B4DAE2E-ABB5-4891-A5F2-B592F7C60FD8}" dt="2023-10-27T17:34:05.801" v="3048" actId="1037"/>
          <ac:grpSpMkLst>
            <pc:docMk/>
            <pc:sldMk cId="2265177128" sldId="267"/>
            <ac:grpSpMk id="28" creationId="{C117E758-0DD9-B175-E277-A2914B3C1D9C}"/>
          </ac:grpSpMkLst>
        </pc:grpChg>
        <pc:grpChg chg="add mod">
          <ac:chgData name="Rafael Barbosa" userId="e85c8a03f9c5b7e8" providerId="LiveId" clId="{6B4DAE2E-ABB5-4891-A5F2-B592F7C60FD8}" dt="2023-10-27T17:34:05.801" v="3048" actId="1037"/>
          <ac:grpSpMkLst>
            <pc:docMk/>
            <pc:sldMk cId="2265177128" sldId="267"/>
            <ac:grpSpMk id="31" creationId="{466FCB0E-7A7E-82D7-4B63-795061DCE309}"/>
          </ac:grpSpMkLst>
        </pc:grpChg>
        <pc:grpChg chg="add mod">
          <ac:chgData name="Rafael Barbosa" userId="e85c8a03f9c5b7e8" providerId="LiveId" clId="{6B4DAE2E-ABB5-4891-A5F2-B592F7C60FD8}" dt="2023-10-27T17:34:05.801" v="3048" actId="1037"/>
          <ac:grpSpMkLst>
            <pc:docMk/>
            <pc:sldMk cId="2265177128" sldId="267"/>
            <ac:grpSpMk id="34" creationId="{006ED18E-9E37-1677-2623-3C193CAC6BB9}"/>
          </ac:grpSpMkLst>
        </pc:grpChg>
        <pc:grpChg chg="add mod">
          <ac:chgData name="Rafael Barbosa" userId="e85c8a03f9c5b7e8" providerId="LiveId" clId="{6B4DAE2E-ABB5-4891-A5F2-B592F7C60FD8}" dt="2023-10-27T17:34:05.801" v="3048" actId="1037"/>
          <ac:grpSpMkLst>
            <pc:docMk/>
            <pc:sldMk cId="2265177128" sldId="267"/>
            <ac:grpSpMk id="37" creationId="{81BBCD8A-4077-196B-4CB8-14FE8F115D40}"/>
          </ac:grpSpMkLst>
        </pc:grpChg>
        <pc:grpChg chg="add mod">
          <ac:chgData name="Rafael Barbosa" userId="e85c8a03f9c5b7e8" providerId="LiveId" clId="{6B4DAE2E-ABB5-4891-A5F2-B592F7C60FD8}" dt="2023-10-27T17:34:05.801" v="3048" actId="1037"/>
          <ac:grpSpMkLst>
            <pc:docMk/>
            <pc:sldMk cId="2265177128" sldId="267"/>
            <ac:grpSpMk id="40" creationId="{5448D7EE-6414-0967-36F4-D38F65328E29}"/>
          </ac:grpSpMkLst>
        </pc:grpChg>
        <pc:grpChg chg="add mod">
          <ac:chgData name="Rafael Barbosa" userId="e85c8a03f9c5b7e8" providerId="LiveId" clId="{6B4DAE2E-ABB5-4891-A5F2-B592F7C60FD8}" dt="2023-10-27T17:34:05.801" v="3048" actId="1037"/>
          <ac:grpSpMkLst>
            <pc:docMk/>
            <pc:sldMk cId="2265177128" sldId="267"/>
            <ac:grpSpMk id="43" creationId="{BAC893DB-E2E1-B4DA-4D3D-23502D23DAB6}"/>
          </ac:grpSpMkLst>
        </pc:grpChg>
        <pc:grpChg chg="add mod">
          <ac:chgData name="Rafael Barbosa" userId="e85c8a03f9c5b7e8" providerId="LiveId" clId="{6B4DAE2E-ABB5-4891-A5F2-B592F7C60FD8}" dt="2023-10-27T17:34:05.801" v="3048" actId="1037"/>
          <ac:grpSpMkLst>
            <pc:docMk/>
            <pc:sldMk cId="2265177128" sldId="267"/>
            <ac:grpSpMk id="46" creationId="{31EFD272-E235-81FB-86F0-329CD06A1721}"/>
          </ac:grpSpMkLst>
        </pc:grpChg>
        <pc:grpChg chg="add mod">
          <ac:chgData name="Rafael Barbosa" userId="e85c8a03f9c5b7e8" providerId="LiveId" clId="{6B4DAE2E-ABB5-4891-A5F2-B592F7C60FD8}" dt="2023-10-27T17:34:05.801" v="3048" actId="1037"/>
          <ac:grpSpMkLst>
            <pc:docMk/>
            <pc:sldMk cId="2265177128" sldId="267"/>
            <ac:grpSpMk id="49" creationId="{96948912-C098-EAF4-A52F-9AC8114DD7E3}"/>
          </ac:grpSpMkLst>
        </pc:grpChg>
        <pc:grpChg chg="add mod">
          <ac:chgData name="Rafael Barbosa" userId="e85c8a03f9c5b7e8" providerId="LiveId" clId="{6B4DAE2E-ABB5-4891-A5F2-B592F7C60FD8}" dt="2023-10-27T17:34:05.801" v="3048" actId="1037"/>
          <ac:grpSpMkLst>
            <pc:docMk/>
            <pc:sldMk cId="2265177128" sldId="267"/>
            <ac:grpSpMk id="52" creationId="{B804258D-B86F-3BDF-0642-D8A630025ADC}"/>
          </ac:grpSpMkLst>
        </pc:grpChg>
        <pc:grpChg chg="add mod">
          <ac:chgData name="Rafael Barbosa" userId="e85c8a03f9c5b7e8" providerId="LiveId" clId="{6B4DAE2E-ABB5-4891-A5F2-B592F7C60FD8}" dt="2023-10-27T17:34:05.801" v="3048" actId="1037"/>
          <ac:grpSpMkLst>
            <pc:docMk/>
            <pc:sldMk cId="2265177128" sldId="267"/>
            <ac:grpSpMk id="55" creationId="{C31ABB6C-BD5E-7580-29E2-C97EBDFF6911}"/>
          </ac:grpSpMkLst>
        </pc:grpChg>
        <pc:grpChg chg="add del mod">
          <ac:chgData name="Rafael Barbosa" userId="e85c8a03f9c5b7e8" providerId="LiveId" clId="{6B4DAE2E-ABB5-4891-A5F2-B592F7C60FD8}" dt="2023-10-27T17:34:05.801" v="3048" actId="1037"/>
          <ac:grpSpMkLst>
            <pc:docMk/>
            <pc:sldMk cId="2265177128" sldId="267"/>
            <ac:grpSpMk id="58" creationId="{DC4F216F-23CD-64C0-87DF-75BA19638A6B}"/>
          </ac:grpSpMkLst>
        </pc:grpChg>
        <pc:grpChg chg="add del mod">
          <ac:chgData name="Rafael Barbosa" userId="e85c8a03f9c5b7e8" providerId="LiveId" clId="{6B4DAE2E-ABB5-4891-A5F2-B592F7C60FD8}" dt="2023-10-27T17:33:07.782" v="3026" actId="478"/>
          <ac:grpSpMkLst>
            <pc:docMk/>
            <pc:sldMk cId="2265177128" sldId="267"/>
            <ac:grpSpMk id="61" creationId="{E23850C7-3EF8-61D8-FF0E-70404A7C222E}"/>
          </ac:grpSpMkLst>
        </pc:grpChg>
        <pc:grpChg chg="add mod">
          <ac:chgData name="Rafael Barbosa" userId="e85c8a03f9c5b7e8" providerId="LiveId" clId="{6B4DAE2E-ABB5-4891-A5F2-B592F7C60FD8}" dt="2023-10-27T17:34:05.801" v="3048" actId="1037"/>
          <ac:grpSpMkLst>
            <pc:docMk/>
            <pc:sldMk cId="2265177128" sldId="267"/>
            <ac:grpSpMk id="64" creationId="{9522100D-AAB9-D777-41A7-B0FB0C98752B}"/>
          </ac:grpSpMkLst>
        </pc:grpChg>
        <pc:grpChg chg="add mod">
          <ac:chgData name="Rafael Barbosa" userId="e85c8a03f9c5b7e8" providerId="LiveId" clId="{6B4DAE2E-ABB5-4891-A5F2-B592F7C60FD8}" dt="2023-10-27T17:34:05.801" v="3048" actId="1037"/>
          <ac:grpSpMkLst>
            <pc:docMk/>
            <pc:sldMk cId="2265177128" sldId="267"/>
            <ac:grpSpMk id="67" creationId="{F884220D-D4C1-E71B-BE6A-93B8B88AB2EC}"/>
          </ac:grpSpMkLst>
        </pc:grpChg>
        <pc:grpChg chg="add mod">
          <ac:chgData name="Rafael Barbosa" userId="e85c8a03f9c5b7e8" providerId="LiveId" clId="{6B4DAE2E-ABB5-4891-A5F2-B592F7C60FD8}" dt="2023-10-27T17:34:05.801" v="3048" actId="1037"/>
          <ac:grpSpMkLst>
            <pc:docMk/>
            <pc:sldMk cId="2265177128" sldId="267"/>
            <ac:grpSpMk id="70" creationId="{A6E91588-3887-0BC0-C5C2-B0C20A50F835}"/>
          </ac:grpSpMkLst>
        </pc:grpChg>
        <pc:grpChg chg="add del mod">
          <ac:chgData name="Rafael Barbosa" userId="e85c8a03f9c5b7e8" providerId="LiveId" clId="{6B4DAE2E-ABB5-4891-A5F2-B592F7C60FD8}" dt="2023-10-27T17:44:56.150" v="3782" actId="478"/>
          <ac:grpSpMkLst>
            <pc:docMk/>
            <pc:sldMk cId="2265177128" sldId="267"/>
            <ac:grpSpMk id="73" creationId="{FAC64A0A-64FA-0F3C-EF99-C41F38B99840}"/>
          </ac:grpSpMkLst>
        </pc:grpChg>
        <pc:grpChg chg="add del mod">
          <ac:chgData name="Rafael Barbosa" userId="e85c8a03f9c5b7e8" providerId="LiveId" clId="{6B4DAE2E-ABB5-4891-A5F2-B592F7C60FD8}" dt="2023-10-27T17:44:54.830" v="3781" actId="478"/>
          <ac:grpSpMkLst>
            <pc:docMk/>
            <pc:sldMk cId="2265177128" sldId="267"/>
            <ac:grpSpMk id="76" creationId="{111D851B-1EEA-BF14-FBB1-7F688124966E}"/>
          </ac:grpSpMkLst>
        </pc:grpChg>
        <pc:grpChg chg="add del mod">
          <ac:chgData name="Rafael Barbosa" userId="e85c8a03f9c5b7e8" providerId="LiveId" clId="{6B4DAE2E-ABB5-4891-A5F2-B592F7C60FD8}" dt="2023-10-27T17:44:53.535" v="3780" actId="478"/>
          <ac:grpSpMkLst>
            <pc:docMk/>
            <pc:sldMk cId="2265177128" sldId="267"/>
            <ac:grpSpMk id="79" creationId="{7BDE8124-8B63-9FC1-F86F-64024EAF4FFE}"/>
          </ac:grpSpMkLst>
        </pc:grpChg>
        <pc:grpChg chg="add del mod">
          <ac:chgData name="Rafael Barbosa" userId="e85c8a03f9c5b7e8" providerId="LiveId" clId="{6B4DAE2E-ABB5-4891-A5F2-B592F7C60FD8}" dt="2023-10-27T17:45:01.479" v="3783" actId="478"/>
          <ac:grpSpMkLst>
            <pc:docMk/>
            <pc:sldMk cId="2265177128" sldId="267"/>
            <ac:grpSpMk id="82" creationId="{A505483E-5DC2-15AC-F581-B60EF2310939}"/>
          </ac:grpSpMkLst>
        </pc:grpChg>
        <pc:grpChg chg="add del mod">
          <ac:chgData name="Rafael Barbosa" userId="e85c8a03f9c5b7e8" providerId="LiveId" clId="{6B4DAE2E-ABB5-4891-A5F2-B592F7C60FD8}" dt="2023-10-27T17:45:01.479" v="3783" actId="478"/>
          <ac:grpSpMkLst>
            <pc:docMk/>
            <pc:sldMk cId="2265177128" sldId="267"/>
            <ac:grpSpMk id="85" creationId="{4A028856-F238-577E-5EA0-7A9995BA4E69}"/>
          </ac:grpSpMkLst>
        </pc:grpChg>
        <pc:grpChg chg="add del mod">
          <ac:chgData name="Rafael Barbosa" userId="e85c8a03f9c5b7e8" providerId="LiveId" clId="{6B4DAE2E-ABB5-4891-A5F2-B592F7C60FD8}" dt="2023-10-27T17:45:01.479" v="3783" actId="478"/>
          <ac:grpSpMkLst>
            <pc:docMk/>
            <pc:sldMk cId="2265177128" sldId="267"/>
            <ac:grpSpMk id="88" creationId="{25636533-B82E-ABC6-C1FB-86F10517BDD4}"/>
          </ac:grpSpMkLst>
        </pc:grpChg>
        <pc:grpChg chg="add mod">
          <ac:chgData name="Rafael Barbosa" userId="e85c8a03f9c5b7e8" providerId="LiveId" clId="{6B4DAE2E-ABB5-4891-A5F2-B592F7C60FD8}" dt="2023-10-27T17:34:05.801" v="3048" actId="1037"/>
          <ac:grpSpMkLst>
            <pc:docMk/>
            <pc:sldMk cId="2265177128" sldId="267"/>
            <ac:grpSpMk id="91" creationId="{894E24B2-062B-3F8E-BEEF-8BCBD5C8E20E}"/>
          </ac:grpSpMkLst>
        </pc:grpChg>
        <pc:grpChg chg="add mod">
          <ac:chgData name="Rafael Barbosa" userId="e85c8a03f9c5b7e8" providerId="LiveId" clId="{6B4DAE2E-ABB5-4891-A5F2-B592F7C60FD8}" dt="2023-10-27T17:37:11.208" v="3355" actId="1036"/>
          <ac:grpSpMkLst>
            <pc:docMk/>
            <pc:sldMk cId="2265177128" sldId="267"/>
            <ac:grpSpMk id="95" creationId="{03709891-A0CE-62F9-621E-B47A90A83903}"/>
          </ac:grpSpMkLst>
        </pc:grpChg>
        <pc:grpChg chg="add del mod">
          <ac:chgData name="Rafael Barbosa" userId="e85c8a03f9c5b7e8" providerId="LiveId" clId="{6B4DAE2E-ABB5-4891-A5F2-B592F7C60FD8}" dt="2023-10-27T17:37:39.343" v="3369" actId="478"/>
          <ac:grpSpMkLst>
            <pc:docMk/>
            <pc:sldMk cId="2265177128" sldId="267"/>
            <ac:grpSpMk id="100" creationId="{887DFCB2-3C64-74DB-F15D-146A9268C2DE}"/>
          </ac:grpSpMkLst>
        </pc:grpChg>
        <pc:grpChg chg="add mod">
          <ac:chgData name="Rafael Barbosa" userId="e85c8a03f9c5b7e8" providerId="LiveId" clId="{6B4DAE2E-ABB5-4891-A5F2-B592F7C60FD8}" dt="2023-10-27T17:37:32.937" v="3368" actId="1036"/>
          <ac:grpSpMkLst>
            <pc:docMk/>
            <pc:sldMk cId="2265177128" sldId="267"/>
            <ac:grpSpMk id="103" creationId="{94FEBD7B-08F7-6FEC-D406-2E19451B10D9}"/>
          </ac:grpSpMkLst>
        </pc:grpChg>
        <pc:grpChg chg="add del mod">
          <ac:chgData name="Rafael Barbosa" userId="e85c8a03f9c5b7e8" providerId="LiveId" clId="{6B4DAE2E-ABB5-4891-A5F2-B592F7C60FD8}" dt="2023-10-27T17:37:57.815" v="3392" actId="478"/>
          <ac:grpSpMkLst>
            <pc:docMk/>
            <pc:sldMk cId="2265177128" sldId="267"/>
            <ac:grpSpMk id="106" creationId="{F4B8E32E-7ED7-6818-2D7C-1EADF44277D0}"/>
          </ac:grpSpMkLst>
        </pc:grpChg>
        <pc:grpChg chg="add mod">
          <ac:chgData name="Rafael Barbosa" userId="e85c8a03f9c5b7e8" providerId="LiveId" clId="{6B4DAE2E-ABB5-4891-A5F2-B592F7C60FD8}" dt="2023-10-27T17:37:51.120" v="3391" actId="1038"/>
          <ac:grpSpMkLst>
            <pc:docMk/>
            <pc:sldMk cId="2265177128" sldId="267"/>
            <ac:grpSpMk id="109" creationId="{9B161217-3A1C-B8E7-02FC-7CC1FA81CCB7}"/>
          </ac:grpSpMkLst>
        </pc:grpChg>
        <pc:grpChg chg="add mod">
          <ac:chgData name="Rafael Barbosa" userId="e85c8a03f9c5b7e8" providerId="LiveId" clId="{6B4DAE2E-ABB5-4891-A5F2-B592F7C60FD8}" dt="2023-10-27T17:38:25.319" v="3437" actId="1038"/>
          <ac:grpSpMkLst>
            <pc:docMk/>
            <pc:sldMk cId="2265177128" sldId="267"/>
            <ac:grpSpMk id="112" creationId="{F9FD9C7E-B385-C71C-718D-85ECDE8DFC36}"/>
          </ac:grpSpMkLst>
        </pc:grpChg>
        <pc:grpChg chg="add mod">
          <ac:chgData name="Rafael Barbosa" userId="e85c8a03f9c5b7e8" providerId="LiveId" clId="{6B4DAE2E-ABB5-4891-A5F2-B592F7C60FD8}" dt="2023-10-27T17:47:35.809" v="3843" actId="207"/>
          <ac:grpSpMkLst>
            <pc:docMk/>
            <pc:sldMk cId="2265177128" sldId="267"/>
            <ac:grpSpMk id="115" creationId="{F8F35108-4556-89D2-94D1-3ADE222939FB}"/>
          </ac:grpSpMkLst>
        </pc:grpChg>
        <pc:grpChg chg="add mod">
          <ac:chgData name="Rafael Barbosa" userId="e85c8a03f9c5b7e8" providerId="LiveId" clId="{6B4DAE2E-ABB5-4891-A5F2-B592F7C60FD8}" dt="2023-10-27T17:47:35.809" v="3843" actId="207"/>
          <ac:grpSpMkLst>
            <pc:docMk/>
            <pc:sldMk cId="2265177128" sldId="267"/>
            <ac:grpSpMk id="118" creationId="{DD070354-8660-D97E-07C6-9DDB1114C5C1}"/>
          </ac:grpSpMkLst>
        </pc:grpChg>
        <pc:grpChg chg="add mod ord">
          <ac:chgData name="Rafael Barbosa" userId="e85c8a03f9c5b7e8" providerId="LiveId" clId="{6B4DAE2E-ABB5-4891-A5F2-B592F7C60FD8}" dt="2023-10-27T17:48:16.639" v="3855" actId="167"/>
          <ac:grpSpMkLst>
            <pc:docMk/>
            <pc:sldMk cId="2265177128" sldId="267"/>
            <ac:grpSpMk id="121" creationId="{A3575603-A757-5FC7-8283-2A5C8249438D}"/>
          </ac:grpSpMkLst>
        </pc:grpChg>
        <pc:grpChg chg="add del mod ord">
          <ac:chgData name="Rafael Barbosa" userId="e85c8a03f9c5b7e8" providerId="LiveId" clId="{6B4DAE2E-ABB5-4891-A5F2-B592F7C60FD8}" dt="2023-10-27T17:45:36.328" v="3797" actId="478"/>
          <ac:grpSpMkLst>
            <pc:docMk/>
            <pc:sldMk cId="2265177128" sldId="267"/>
            <ac:grpSpMk id="124" creationId="{5AE663D5-A00F-FF58-3A5B-BCDEACDEC7B1}"/>
          </ac:grpSpMkLst>
        </pc:grpChg>
        <pc:grpChg chg="add del mod">
          <ac:chgData name="Rafael Barbosa" userId="e85c8a03f9c5b7e8" providerId="LiveId" clId="{6B4DAE2E-ABB5-4891-A5F2-B592F7C60FD8}" dt="2023-10-27T17:45:36.328" v="3797" actId="478"/>
          <ac:grpSpMkLst>
            <pc:docMk/>
            <pc:sldMk cId="2265177128" sldId="267"/>
            <ac:grpSpMk id="127" creationId="{26F2E0F0-0856-A183-23D8-BBD351627EF4}"/>
          </ac:grpSpMkLst>
        </pc:grpChg>
        <pc:grpChg chg="add del mod">
          <ac:chgData name="Rafael Barbosa" userId="e85c8a03f9c5b7e8" providerId="LiveId" clId="{6B4DAE2E-ABB5-4891-A5F2-B592F7C60FD8}" dt="2023-10-27T17:45:36.328" v="3797" actId="478"/>
          <ac:grpSpMkLst>
            <pc:docMk/>
            <pc:sldMk cId="2265177128" sldId="267"/>
            <ac:grpSpMk id="130" creationId="{C117B81C-1D54-28F8-2266-66BFBA7B0F46}"/>
          </ac:grpSpMkLst>
        </pc:grpChg>
        <pc:grpChg chg="add del mod">
          <ac:chgData name="Rafael Barbosa" userId="e85c8a03f9c5b7e8" providerId="LiveId" clId="{6B4DAE2E-ABB5-4891-A5F2-B592F7C60FD8}" dt="2023-10-27T17:45:36.328" v="3797" actId="478"/>
          <ac:grpSpMkLst>
            <pc:docMk/>
            <pc:sldMk cId="2265177128" sldId="267"/>
            <ac:grpSpMk id="135" creationId="{E0D471EF-3562-2990-0599-D438172A2607}"/>
          </ac:grpSpMkLst>
        </pc:grpChg>
        <pc:grpChg chg="add mod">
          <ac:chgData name="Rafael Barbosa" userId="e85c8a03f9c5b7e8" providerId="LiveId" clId="{6B4DAE2E-ABB5-4891-A5F2-B592F7C60FD8}" dt="2023-10-27T17:45:30.538" v="3795" actId="1038"/>
          <ac:grpSpMkLst>
            <pc:docMk/>
            <pc:sldMk cId="2265177128" sldId="267"/>
            <ac:grpSpMk id="138" creationId="{2AFEA278-CFE1-289B-0389-93AE7BE9BAE0}"/>
          </ac:grpSpMkLst>
        </pc:grpChg>
        <pc:grpChg chg="add mod">
          <ac:chgData name="Rafael Barbosa" userId="e85c8a03f9c5b7e8" providerId="LiveId" clId="{6B4DAE2E-ABB5-4891-A5F2-B592F7C60FD8}" dt="2023-10-27T17:45:30.538" v="3795" actId="1038"/>
          <ac:grpSpMkLst>
            <pc:docMk/>
            <pc:sldMk cId="2265177128" sldId="267"/>
            <ac:grpSpMk id="141" creationId="{F4D6AC51-9FFF-5783-3AEB-6F7C5A4A1AF0}"/>
          </ac:grpSpMkLst>
        </pc:grpChg>
        <pc:grpChg chg="add mod">
          <ac:chgData name="Rafael Barbosa" userId="e85c8a03f9c5b7e8" providerId="LiveId" clId="{6B4DAE2E-ABB5-4891-A5F2-B592F7C60FD8}" dt="2023-10-27T17:45:30.538" v="3795" actId="1038"/>
          <ac:grpSpMkLst>
            <pc:docMk/>
            <pc:sldMk cId="2265177128" sldId="267"/>
            <ac:grpSpMk id="144" creationId="{9752AFDD-7E00-BA74-14E7-949B3515E0B8}"/>
          </ac:grpSpMkLst>
        </pc:grpChg>
        <pc:grpChg chg="add mod">
          <ac:chgData name="Rafael Barbosa" userId="e85c8a03f9c5b7e8" providerId="LiveId" clId="{6B4DAE2E-ABB5-4891-A5F2-B592F7C60FD8}" dt="2023-10-27T17:45:30.538" v="3795" actId="1038"/>
          <ac:grpSpMkLst>
            <pc:docMk/>
            <pc:sldMk cId="2265177128" sldId="267"/>
            <ac:grpSpMk id="147" creationId="{7C3D8CE1-A009-BFCE-A06F-F8D2DC5F5931}"/>
          </ac:grpSpMkLst>
        </pc:grpChg>
        <pc:grpChg chg="add mod">
          <ac:chgData name="Rafael Barbosa" userId="e85c8a03f9c5b7e8" providerId="LiveId" clId="{6B4DAE2E-ABB5-4891-A5F2-B592F7C60FD8}" dt="2023-10-27T17:45:30.538" v="3795" actId="1038"/>
          <ac:grpSpMkLst>
            <pc:docMk/>
            <pc:sldMk cId="2265177128" sldId="267"/>
            <ac:grpSpMk id="150" creationId="{C5E07A9D-DAF7-E942-F72C-8DCF8A5507B7}"/>
          </ac:grpSpMkLst>
        </pc:grpChg>
        <pc:grpChg chg="add mod">
          <ac:chgData name="Rafael Barbosa" userId="e85c8a03f9c5b7e8" providerId="LiveId" clId="{6B4DAE2E-ABB5-4891-A5F2-B592F7C60FD8}" dt="2023-10-27T17:47:41.928" v="3845" actId="571"/>
          <ac:grpSpMkLst>
            <pc:docMk/>
            <pc:sldMk cId="2265177128" sldId="267"/>
            <ac:grpSpMk id="155" creationId="{CB2542FE-EBE3-7C99-445C-B100B01FFD88}"/>
          </ac:grpSpMkLst>
        </pc:grpChg>
        <pc:grpChg chg="add mod">
          <ac:chgData name="Rafael Barbosa" userId="e85c8a03f9c5b7e8" providerId="LiveId" clId="{6B4DAE2E-ABB5-4891-A5F2-B592F7C60FD8}" dt="2023-10-27T17:47:41.928" v="3845" actId="571"/>
          <ac:grpSpMkLst>
            <pc:docMk/>
            <pc:sldMk cId="2265177128" sldId="267"/>
            <ac:grpSpMk id="158" creationId="{D53519F0-AD9E-31F9-EAC3-AD16D5110036}"/>
          </ac:grpSpMkLst>
        </pc:grpChg>
        <pc:picChg chg="add del mod">
          <ac:chgData name="Rafael Barbosa" userId="e85c8a03f9c5b7e8" providerId="LiveId" clId="{6B4DAE2E-ABB5-4891-A5F2-B592F7C60FD8}" dt="2023-10-30T17:31:26.788" v="7477" actId="21"/>
          <ac:picMkLst>
            <pc:docMk/>
            <pc:sldMk cId="2265177128" sldId="267"/>
            <ac:picMk id="2" creationId="{1D863F27-1160-101E-98CA-B83D42975447}"/>
          </ac:picMkLst>
        </pc:picChg>
        <pc:picChg chg="add del mod">
          <ac:chgData name="Rafael Barbosa" userId="e85c8a03f9c5b7e8" providerId="LiveId" clId="{6B4DAE2E-ABB5-4891-A5F2-B592F7C60FD8}" dt="2023-10-30T17:32:28.841" v="7493" actId="478"/>
          <ac:picMkLst>
            <pc:docMk/>
            <pc:sldMk cId="2265177128" sldId="267"/>
            <ac:picMk id="3" creationId="{AA8EBAE8-1F13-355F-56E9-473464780E12}"/>
          </ac:picMkLst>
        </pc:picChg>
        <pc:picChg chg="add del mod">
          <ac:chgData name="Rafael Barbosa" userId="e85c8a03f9c5b7e8" providerId="LiveId" clId="{6B4DAE2E-ABB5-4891-A5F2-B592F7C60FD8}" dt="2023-10-30T17:40:38.024" v="7943" actId="478"/>
          <ac:picMkLst>
            <pc:docMk/>
            <pc:sldMk cId="2265177128" sldId="267"/>
            <ac:picMk id="4" creationId="{0F4724E6-DFA9-C3F3-9EB5-D5BBFBA4B0EB}"/>
          </ac:picMkLst>
        </pc:picChg>
        <pc:picChg chg="del mod">
          <ac:chgData name="Rafael Barbosa" userId="e85c8a03f9c5b7e8" providerId="LiveId" clId="{6B4DAE2E-ABB5-4891-A5F2-B592F7C60FD8}" dt="2023-10-27T17:48:28.854" v="3859" actId="478"/>
          <ac:picMkLst>
            <pc:docMk/>
            <pc:sldMk cId="2265177128" sldId="267"/>
            <ac:picMk id="5" creationId="{1F87AEBD-D5BD-B72F-E723-775FB2B2E0A3}"/>
          </ac:picMkLst>
        </pc:picChg>
        <pc:picChg chg="add del mod">
          <ac:chgData name="Rafael Barbosa" userId="e85c8a03f9c5b7e8" providerId="LiveId" clId="{6B4DAE2E-ABB5-4891-A5F2-B592F7C60FD8}" dt="2023-10-30T17:32:28.488" v="7492" actId="478"/>
          <ac:picMkLst>
            <pc:docMk/>
            <pc:sldMk cId="2265177128" sldId="267"/>
            <ac:picMk id="5" creationId="{7A704E04-D7AD-984F-750D-02AA6553FF67}"/>
          </ac:picMkLst>
        </pc:picChg>
        <pc:picChg chg="add del mod">
          <ac:chgData name="Rafael Barbosa" userId="e85c8a03f9c5b7e8" providerId="LiveId" clId="{6B4DAE2E-ABB5-4891-A5F2-B592F7C60FD8}" dt="2023-10-30T17:40:39.871" v="7944" actId="478"/>
          <ac:picMkLst>
            <pc:docMk/>
            <pc:sldMk cId="2265177128" sldId="267"/>
            <ac:picMk id="61" creationId="{A3AB12B9-E7AD-D9C9-DE75-0336AC2914AF}"/>
          </ac:picMkLst>
        </pc:picChg>
        <pc:picChg chg="add mod">
          <ac:chgData name="Rafael Barbosa" userId="e85c8a03f9c5b7e8" providerId="LiveId" clId="{6B4DAE2E-ABB5-4891-A5F2-B592F7C60FD8}" dt="2023-10-30T17:44:05.559" v="8030"/>
          <ac:picMkLst>
            <pc:docMk/>
            <pc:sldMk cId="2265177128" sldId="267"/>
            <ac:picMk id="63" creationId="{456FA9A0-ABF3-D3F9-D1A5-1ED9E6F53910}"/>
          </ac:picMkLst>
        </pc:picChg>
        <pc:cxnChg chg="add del mod">
          <ac:chgData name="Rafael Barbosa" userId="e85c8a03f9c5b7e8" providerId="LiveId" clId="{6B4DAE2E-ABB5-4891-A5F2-B592F7C60FD8}" dt="2023-10-27T17:49:07.934" v="3870" actId="478"/>
          <ac:cxnSpMkLst>
            <pc:docMk/>
            <pc:sldMk cId="2265177128" sldId="267"/>
            <ac:cxnSpMk id="94" creationId="{8F5838EB-2BE4-B417-804F-32F68D503CC1}"/>
          </ac:cxnSpMkLst>
        </pc:cxnChg>
        <pc:cxnChg chg="add del mod">
          <ac:chgData name="Rafael Barbosa" userId="e85c8a03f9c5b7e8" providerId="LiveId" clId="{6B4DAE2E-ABB5-4891-A5F2-B592F7C60FD8}" dt="2023-10-27T17:43:27.335" v="3761" actId="478"/>
          <ac:cxnSpMkLst>
            <pc:docMk/>
            <pc:sldMk cId="2265177128" sldId="267"/>
            <ac:cxnSpMk id="99" creationId="{4261E8D5-E388-B200-0D96-75994496A43D}"/>
          </ac:cxnSpMkLst>
        </pc:cxnChg>
        <pc:cxnChg chg="add del mod">
          <ac:chgData name="Rafael Barbosa" userId="e85c8a03f9c5b7e8" providerId="LiveId" clId="{6B4DAE2E-ABB5-4891-A5F2-B592F7C60FD8}" dt="2023-10-27T17:43:24.015" v="3760" actId="478"/>
          <ac:cxnSpMkLst>
            <pc:docMk/>
            <pc:sldMk cId="2265177128" sldId="267"/>
            <ac:cxnSpMk id="134" creationId="{247B240D-F834-96A3-D639-C9853E494489}"/>
          </ac:cxnSpMkLst>
        </pc:cxnChg>
        <pc:cxnChg chg="add del mod">
          <ac:chgData name="Rafael Barbosa" userId="e85c8a03f9c5b7e8" providerId="LiveId" clId="{6B4DAE2E-ABB5-4891-A5F2-B592F7C60FD8}" dt="2023-10-27T17:45:34.535" v="3796" actId="478"/>
          <ac:cxnSpMkLst>
            <pc:docMk/>
            <pc:sldMk cId="2265177128" sldId="267"/>
            <ac:cxnSpMk id="154" creationId="{D83C3F81-C87D-2121-675A-B843ED1F597A}"/>
          </ac:cxnSpMkLst>
        </pc:cxnChg>
      </pc:sldChg>
      <pc:sldChg chg="addSp delSp modSp mod">
        <pc:chgData name="Rafael Barbosa" userId="e85c8a03f9c5b7e8" providerId="LiveId" clId="{6B4DAE2E-ABB5-4891-A5F2-B592F7C60FD8}" dt="2023-10-30T17:44:13.761" v="8040"/>
        <pc:sldMkLst>
          <pc:docMk/>
          <pc:sldMk cId="2484777902" sldId="268"/>
        </pc:sldMkLst>
        <pc:spChg chg="add mod">
          <ac:chgData name="Rafael Barbosa" userId="e85c8a03f9c5b7e8" providerId="LiveId" clId="{6B4DAE2E-ABB5-4891-A5F2-B592F7C60FD8}" dt="2023-10-30T17:17:34.660" v="6674" actId="207"/>
          <ac:spMkLst>
            <pc:docMk/>
            <pc:sldMk cId="2484777902" sldId="268"/>
            <ac:spMk id="3" creationId="{4DB9FECC-0C00-8D1D-C60A-1FA0D71BAF96}"/>
          </ac:spMkLst>
        </pc:spChg>
        <pc:spChg chg="mod">
          <ac:chgData name="Rafael Barbosa" userId="e85c8a03f9c5b7e8" providerId="LiveId" clId="{6B4DAE2E-ABB5-4891-A5F2-B592F7C60FD8}" dt="2023-10-30T17:17:28.613" v="6671"/>
          <ac:spMkLst>
            <pc:docMk/>
            <pc:sldMk cId="2484777902" sldId="268"/>
            <ac:spMk id="6" creationId="{32EE533E-8D9E-A8D0-908A-1D1D5F7439A1}"/>
          </ac:spMkLst>
        </pc:spChg>
        <pc:spChg chg="mod">
          <ac:chgData name="Rafael Barbosa" userId="e85c8a03f9c5b7e8" providerId="LiveId" clId="{6B4DAE2E-ABB5-4891-A5F2-B592F7C60FD8}" dt="2023-10-30T17:17:56.550" v="6739" actId="20577"/>
          <ac:spMkLst>
            <pc:docMk/>
            <pc:sldMk cId="2484777902" sldId="268"/>
            <ac:spMk id="7" creationId="{55C139B4-FEA9-23E0-C2C3-BA2746E79268}"/>
          </ac:spMkLst>
        </pc:spChg>
        <pc:spChg chg="mod">
          <ac:chgData name="Rafael Barbosa" userId="e85c8a03f9c5b7e8" providerId="LiveId" clId="{6B4DAE2E-ABB5-4891-A5F2-B592F7C60FD8}" dt="2023-10-30T17:17:28.613" v="6671"/>
          <ac:spMkLst>
            <pc:docMk/>
            <pc:sldMk cId="2484777902" sldId="268"/>
            <ac:spMk id="9" creationId="{E4712FEE-5D4E-F406-8DA4-B376FF3B2089}"/>
          </ac:spMkLst>
        </pc:spChg>
        <pc:spChg chg="mod">
          <ac:chgData name="Rafael Barbosa" userId="e85c8a03f9c5b7e8" providerId="LiveId" clId="{6B4DAE2E-ABB5-4891-A5F2-B592F7C60FD8}" dt="2023-10-30T17:18:00.701" v="6747" actId="20577"/>
          <ac:spMkLst>
            <pc:docMk/>
            <pc:sldMk cId="2484777902" sldId="268"/>
            <ac:spMk id="10" creationId="{EF385374-38CF-ACBC-2932-24FE2F809E1D}"/>
          </ac:spMkLst>
        </pc:spChg>
        <pc:spChg chg="mod">
          <ac:chgData name="Rafael Barbosa" userId="e85c8a03f9c5b7e8" providerId="LiveId" clId="{6B4DAE2E-ABB5-4891-A5F2-B592F7C60FD8}" dt="2023-10-30T17:17:28.613" v="6671"/>
          <ac:spMkLst>
            <pc:docMk/>
            <pc:sldMk cId="2484777902" sldId="268"/>
            <ac:spMk id="12" creationId="{04FD72F0-023E-EC84-FC24-BBB021E10365}"/>
          </ac:spMkLst>
        </pc:spChg>
        <pc:spChg chg="mod">
          <ac:chgData name="Rafael Barbosa" userId="e85c8a03f9c5b7e8" providerId="LiveId" clId="{6B4DAE2E-ABB5-4891-A5F2-B592F7C60FD8}" dt="2023-10-30T17:18:06.023" v="6758" actId="20577"/>
          <ac:spMkLst>
            <pc:docMk/>
            <pc:sldMk cId="2484777902" sldId="268"/>
            <ac:spMk id="13" creationId="{7B9E607B-301F-93A0-42E3-55D2AA49C729}"/>
          </ac:spMkLst>
        </pc:spChg>
        <pc:spChg chg="mod">
          <ac:chgData name="Rafael Barbosa" userId="e85c8a03f9c5b7e8" providerId="LiveId" clId="{6B4DAE2E-ABB5-4891-A5F2-B592F7C60FD8}" dt="2023-10-30T17:17:28.613" v="6671"/>
          <ac:spMkLst>
            <pc:docMk/>
            <pc:sldMk cId="2484777902" sldId="268"/>
            <ac:spMk id="15" creationId="{1023EEF9-5762-D7A9-7516-9FFC74FC95EC}"/>
          </ac:spMkLst>
        </pc:spChg>
        <pc:spChg chg="mod">
          <ac:chgData name="Rafael Barbosa" userId="e85c8a03f9c5b7e8" providerId="LiveId" clId="{6B4DAE2E-ABB5-4891-A5F2-B592F7C60FD8}" dt="2023-10-30T17:18:13.079" v="6771" actId="20577"/>
          <ac:spMkLst>
            <pc:docMk/>
            <pc:sldMk cId="2484777902" sldId="268"/>
            <ac:spMk id="16" creationId="{F4DC88EE-8F03-42B1-4DC4-F0960F76DC42}"/>
          </ac:spMkLst>
        </pc:spChg>
        <pc:spChg chg="mod">
          <ac:chgData name="Rafael Barbosa" userId="e85c8a03f9c5b7e8" providerId="LiveId" clId="{6B4DAE2E-ABB5-4891-A5F2-B592F7C60FD8}" dt="2023-10-30T17:17:28.613" v="6671"/>
          <ac:spMkLst>
            <pc:docMk/>
            <pc:sldMk cId="2484777902" sldId="268"/>
            <ac:spMk id="18" creationId="{57607CBD-F2BA-F7B9-C896-14AAACD9C65A}"/>
          </ac:spMkLst>
        </pc:spChg>
        <pc:spChg chg="mod">
          <ac:chgData name="Rafael Barbosa" userId="e85c8a03f9c5b7e8" providerId="LiveId" clId="{6B4DAE2E-ABB5-4891-A5F2-B592F7C60FD8}" dt="2023-10-30T17:18:18.030" v="6783" actId="20577"/>
          <ac:spMkLst>
            <pc:docMk/>
            <pc:sldMk cId="2484777902" sldId="268"/>
            <ac:spMk id="19" creationId="{61928F94-26B5-F143-7111-EC339EA8AD53}"/>
          </ac:spMkLst>
        </pc:spChg>
        <pc:spChg chg="mod">
          <ac:chgData name="Rafael Barbosa" userId="e85c8a03f9c5b7e8" providerId="LiveId" clId="{6B4DAE2E-ABB5-4891-A5F2-B592F7C60FD8}" dt="2023-10-30T17:17:28.613" v="6671"/>
          <ac:spMkLst>
            <pc:docMk/>
            <pc:sldMk cId="2484777902" sldId="268"/>
            <ac:spMk id="21" creationId="{A229CFAE-1F40-E947-4DE8-9CD1153E7F55}"/>
          </ac:spMkLst>
        </pc:spChg>
        <pc:spChg chg="mod">
          <ac:chgData name="Rafael Barbosa" userId="e85c8a03f9c5b7e8" providerId="LiveId" clId="{6B4DAE2E-ABB5-4891-A5F2-B592F7C60FD8}" dt="2023-10-30T17:18:23.350" v="6793" actId="20577"/>
          <ac:spMkLst>
            <pc:docMk/>
            <pc:sldMk cId="2484777902" sldId="268"/>
            <ac:spMk id="22" creationId="{6647C394-DF3E-467F-6352-5765896574B4}"/>
          </ac:spMkLst>
        </pc:spChg>
        <pc:spChg chg="mod">
          <ac:chgData name="Rafael Barbosa" userId="e85c8a03f9c5b7e8" providerId="LiveId" clId="{6B4DAE2E-ABB5-4891-A5F2-B592F7C60FD8}" dt="2023-10-30T17:17:28.613" v="6671"/>
          <ac:spMkLst>
            <pc:docMk/>
            <pc:sldMk cId="2484777902" sldId="268"/>
            <ac:spMk id="24" creationId="{25071B5C-F96A-C887-BAAF-E1A669DD9A13}"/>
          </ac:spMkLst>
        </pc:spChg>
        <pc:spChg chg="mod">
          <ac:chgData name="Rafael Barbosa" userId="e85c8a03f9c5b7e8" providerId="LiveId" clId="{6B4DAE2E-ABB5-4891-A5F2-B592F7C60FD8}" dt="2023-10-30T17:18:28.965" v="6812" actId="20577"/>
          <ac:spMkLst>
            <pc:docMk/>
            <pc:sldMk cId="2484777902" sldId="268"/>
            <ac:spMk id="25" creationId="{71AE4850-2284-8857-C66E-2AFFE9183EC8}"/>
          </ac:spMkLst>
        </pc:spChg>
        <pc:spChg chg="mod">
          <ac:chgData name="Rafael Barbosa" userId="e85c8a03f9c5b7e8" providerId="LiveId" clId="{6B4DAE2E-ABB5-4891-A5F2-B592F7C60FD8}" dt="2023-10-30T17:17:28.613" v="6671"/>
          <ac:spMkLst>
            <pc:docMk/>
            <pc:sldMk cId="2484777902" sldId="268"/>
            <ac:spMk id="27" creationId="{BBF27127-8ED9-2435-4A31-280DC0904A86}"/>
          </ac:spMkLst>
        </pc:spChg>
        <pc:spChg chg="mod">
          <ac:chgData name="Rafael Barbosa" userId="e85c8a03f9c5b7e8" providerId="LiveId" clId="{6B4DAE2E-ABB5-4891-A5F2-B592F7C60FD8}" dt="2023-10-30T17:18:33.343" v="6821" actId="20577"/>
          <ac:spMkLst>
            <pc:docMk/>
            <pc:sldMk cId="2484777902" sldId="268"/>
            <ac:spMk id="28" creationId="{0FB3BEC8-7C29-6720-106C-5F338722378C}"/>
          </ac:spMkLst>
        </pc:spChg>
        <pc:spChg chg="mod">
          <ac:chgData name="Rafael Barbosa" userId="e85c8a03f9c5b7e8" providerId="LiveId" clId="{6B4DAE2E-ABB5-4891-A5F2-B592F7C60FD8}" dt="2023-10-30T17:17:28.613" v="6671"/>
          <ac:spMkLst>
            <pc:docMk/>
            <pc:sldMk cId="2484777902" sldId="268"/>
            <ac:spMk id="30" creationId="{572037A4-68A4-BED8-6D8B-12ACC09A8102}"/>
          </ac:spMkLst>
        </pc:spChg>
        <pc:spChg chg="mod">
          <ac:chgData name="Rafael Barbosa" userId="e85c8a03f9c5b7e8" providerId="LiveId" clId="{6B4DAE2E-ABB5-4891-A5F2-B592F7C60FD8}" dt="2023-10-30T17:18:40.151" v="6836" actId="20577"/>
          <ac:spMkLst>
            <pc:docMk/>
            <pc:sldMk cId="2484777902" sldId="268"/>
            <ac:spMk id="31" creationId="{8E69468B-AC9E-7AFE-1CC5-1DDB91F1F8AF}"/>
          </ac:spMkLst>
        </pc:spChg>
        <pc:spChg chg="mod">
          <ac:chgData name="Rafael Barbosa" userId="e85c8a03f9c5b7e8" providerId="LiveId" clId="{6B4DAE2E-ABB5-4891-A5F2-B592F7C60FD8}" dt="2023-10-30T17:17:28.613" v="6671"/>
          <ac:spMkLst>
            <pc:docMk/>
            <pc:sldMk cId="2484777902" sldId="268"/>
            <ac:spMk id="33" creationId="{97975152-1B0E-343D-99FC-359FF8C74DB1}"/>
          </ac:spMkLst>
        </pc:spChg>
        <pc:spChg chg="mod">
          <ac:chgData name="Rafael Barbosa" userId="e85c8a03f9c5b7e8" providerId="LiveId" clId="{6B4DAE2E-ABB5-4891-A5F2-B592F7C60FD8}" dt="2023-10-30T17:18:45.118" v="6846" actId="20577"/>
          <ac:spMkLst>
            <pc:docMk/>
            <pc:sldMk cId="2484777902" sldId="268"/>
            <ac:spMk id="34" creationId="{AC40B128-E744-4C78-F6A9-67CFFAC0DF25}"/>
          </ac:spMkLst>
        </pc:spChg>
        <pc:spChg chg="mod">
          <ac:chgData name="Rafael Barbosa" userId="e85c8a03f9c5b7e8" providerId="LiveId" clId="{6B4DAE2E-ABB5-4891-A5F2-B592F7C60FD8}" dt="2023-10-30T17:17:28.613" v="6671"/>
          <ac:spMkLst>
            <pc:docMk/>
            <pc:sldMk cId="2484777902" sldId="268"/>
            <ac:spMk id="36" creationId="{5A10FDE9-E9CD-AA70-9EFE-F845FCC2B49E}"/>
          </ac:spMkLst>
        </pc:spChg>
        <pc:spChg chg="mod">
          <ac:chgData name="Rafael Barbosa" userId="e85c8a03f9c5b7e8" providerId="LiveId" clId="{6B4DAE2E-ABB5-4891-A5F2-B592F7C60FD8}" dt="2023-10-30T17:18:51.412" v="6861" actId="20577"/>
          <ac:spMkLst>
            <pc:docMk/>
            <pc:sldMk cId="2484777902" sldId="268"/>
            <ac:spMk id="37" creationId="{371CA9B8-7FE4-11D7-73D1-F2027D6F77BF}"/>
          </ac:spMkLst>
        </pc:spChg>
        <pc:spChg chg="mod">
          <ac:chgData name="Rafael Barbosa" userId="e85c8a03f9c5b7e8" providerId="LiveId" clId="{6B4DAE2E-ABB5-4891-A5F2-B592F7C60FD8}" dt="2023-10-30T17:17:28.613" v="6671"/>
          <ac:spMkLst>
            <pc:docMk/>
            <pc:sldMk cId="2484777902" sldId="268"/>
            <ac:spMk id="39" creationId="{8ABA6800-7590-98DE-A5D9-5DD80D6A519F}"/>
          </ac:spMkLst>
        </pc:spChg>
        <pc:spChg chg="mod">
          <ac:chgData name="Rafael Barbosa" userId="e85c8a03f9c5b7e8" providerId="LiveId" clId="{6B4DAE2E-ABB5-4891-A5F2-B592F7C60FD8}" dt="2023-10-30T17:17:28.613" v="6671"/>
          <ac:spMkLst>
            <pc:docMk/>
            <pc:sldMk cId="2484777902" sldId="268"/>
            <ac:spMk id="40" creationId="{8479BFFF-E1C1-E1DC-642F-40E637CA1495}"/>
          </ac:spMkLst>
        </pc:spChg>
        <pc:spChg chg="mod">
          <ac:chgData name="Rafael Barbosa" userId="e85c8a03f9c5b7e8" providerId="LiveId" clId="{6B4DAE2E-ABB5-4891-A5F2-B592F7C60FD8}" dt="2023-10-30T17:17:28.613" v="6671"/>
          <ac:spMkLst>
            <pc:docMk/>
            <pc:sldMk cId="2484777902" sldId="268"/>
            <ac:spMk id="42" creationId="{2564C359-1D4E-D483-16D8-D7E696AF6E08}"/>
          </ac:spMkLst>
        </pc:spChg>
        <pc:spChg chg="mod">
          <ac:chgData name="Rafael Barbosa" userId="e85c8a03f9c5b7e8" providerId="LiveId" clId="{6B4DAE2E-ABB5-4891-A5F2-B592F7C60FD8}" dt="2023-10-30T17:17:28.613" v="6671"/>
          <ac:spMkLst>
            <pc:docMk/>
            <pc:sldMk cId="2484777902" sldId="268"/>
            <ac:spMk id="43" creationId="{69B81CBF-9322-3194-63DA-C586692C8A4D}"/>
          </ac:spMkLst>
        </pc:spChg>
        <pc:spChg chg="mod">
          <ac:chgData name="Rafael Barbosa" userId="e85c8a03f9c5b7e8" providerId="LiveId" clId="{6B4DAE2E-ABB5-4891-A5F2-B592F7C60FD8}" dt="2023-10-30T17:17:28.613" v="6671"/>
          <ac:spMkLst>
            <pc:docMk/>
            <pc:sldMk cId="2484777902" sldId="268"/>
            <ac:spMk id="45" creationId="{36580D34-D9B9-77D5-79A8-A1F5EB568703}"/>
          </ac:spMkLst>
        </pc:spChg>
        <pc:spChg chg="mod">
          <ac:chgData name="Rafael Barbosa" userId="e85c8a03f9c5b7e8" providerId="LiveId" clId="{6B4DAE2E-ABB5-4891-A5F2-B592F7C60FD8}" dt="2023-10-30T17:17:28.613" v="6671"/>
          <ac:spMkLst>
            <pc:docMk/>
            <pc:sldMk cId="2484777902" sldId="268"/>
            <ac:spMk id="46" creationId="{BBD5E305-54C1-BAD3-C88F-73ACC41B8ACE}"/>
          </ac:spMkLst>
        </pc:spChg>
        <pc:spChg chg="mod">
          <ac:chgData name="Rafael Barbosa" userId="e85c8a03f9c5b7e8" providerId="LiveId" clId="{6B4DAE2E-ABB5-4891-A5F2-B592F7C60FD8}" dt="2023-10-30T17:17:28.613" v="6671"/>
          <ac:spMkLst>
            <pc:docMk/>
            <pc:sldMk cId="2484777902" sldId="268"/>
            <ac:spMk id="48" creationId="{20B3B619-A111-DEBB-B06B-387DDE5E9C28}"/>
          </ac:spMkLst>
        </pc:spChg>
        <pc:spChg chg="mod">
          <ac:chgData name="Rafael Barbosa" userId="e85c8a03f9c5b7e8" providerId="LiveId" clId="{6B4DAE2E-ABB5-4891-A5F2-B592F7C60FD8}" dt="2023-10-30T17:17:28.613" v="6671"/>
          <ac:spMkLst>
            <pc:docMk/>
            <pc:sldMk cId="2484777902" sldId="268"/>
            <ac:spMk id="49" creationId="{C8CF4F66-F9CD-7938-A75C-B3A62CB36CF4}"/>
          </ac:spMkLst>
        </pc:spChg>
        <pc:spChg chg="mod">
          <ac:chgData name="Rafael Barbosa" userId="e85c8a03f9c5b7e8" providerId="LiveId" clId="{6B4DAE2E-ABB5-4891-A5F2-B592F7C60FD8}" dt="2023-10-30T17:17:28.613" v="6671"/>
          <ac:spMkLst>
            <pc:docMk/>
            <pc:sldMk cId="2484777902" sldId="268"/>
            <ac:spMk id="51" creationId="{A843F463-DA58-2E90-552A-2143477861CF}"/>
          </ac:spMkLst>
        </pc:spChg>
        <pc:spChg chg="mod">
          <ac:chgData name="Rafael Barbosa" userId="e85c8a03f9c5b7e8" providerId="LiveId" clId="{6B4DAE2E-ABB5-4891-A5F2-B592F7C60FD8}" dt="2023-10-30T17:17:28.613" v="6671"/>
          <ac:spMkLst>
            <pc:docMk/>
            <pc:sldMk cId="2484777902" sldId="268"/>
            <ac:spMk id="52" creationId="{E8969FD7-6A5D-CE4B-117E-56048F881C77}"/>
          </ac:spMkLst>
        </pc:spChg>
        <pc:spChg chg="mod">
          <ac:chgData name="Rafael Barbosa" userId="e85c8a03f9c5b7e8" providerId="LiveId" clId="{6B4DAE2E-ABB5-4891-A5F2-B592F7C60FD8}" dt="2023-10-30T17:17:28.613" v="6671"/>
          <ac:spMkLst>
            <pc:docMk/>
            <pc:sldMk cId="2484777902" sldId="268"/>
            <ac:spMk id="54" creationId="{F8CDEE39-1E2F-38AA-9E16-94DE855A4388}"/>
          </ac:spMkLst>
        </pc:spChg>
        <pc:spChg chg="mod">
          <ac:chgData name="Rafael Barbosa" userId="e85c8a03f9c5b7e8" providerId="LiveId" clId="{6B4DAE2E-ABB5-4891-A5F2-B592F7C60FD8}" dt="2023-10-30T17:17:28.613" v="6671"/>
          <ac:spMkLst>
            <pc:docMk/>
            <pc:sldMk cId="2484777902" sldId="268"/>
            <ac:spMk id="55" creationId="{E81E7C6C-519B-3C9C-4A8A-32E92DF5CD1C}"/>
          </ac:spMkLst>
        </pc:spChg>
        <pc:spChg chg="mod">
          <ac:chgData name="Rafael Barbosa" userId="e85c8a03f9c5b7e8" providerId="LiveId" clId="{6B4DAE2E-ABB5-4891-A5F2-B592F7C60FD8}" dt="2023-10-30T17:17:28.613" v="6671"/>
          <ac:spMkLst>
            <pc:docMk/>
            <pc:sldMk cId="2484777902" sldId="268"/>
            <ac:spMk id="57" creationId="{18750BDC-E5E8-6266-2EBB-E018761C3FDC}"/>
          </ac:spMkLst>
        </pc:spChg>
        <pc:spChg chg="mod">
          <ac:chgData name="Rafael Barbosa" userId="e85c8a03f9c5b7e8" providerId="LiveId" clId="{6B4DAE2E-ABB5-4891-A5F2-B592F7C60FD8}" dt="2023-10-30T17:17:28.613" v="6671"/>
          <ac:spMkLst>
            <pc:docMk/>
            <pc:sldMk cId="2484777902" sldId="268"/>
            <ac:spMk id="58" creationId="{B0797FA0-84A3-812D-2E28-F98866569889}"/>
          </ac:spMkLst>
        </pc:spChg>
        <pc:spChg chg="add mod">
          <ac:chgData name="Rafael Barbosa" userId="e85c8a03f9c5b7e8" providerId="LiveId" clId="{6B4DAE2E-ABB5-4891-A5F2-B592F7C60FD8}" dt="2023-10-30T17:43:34.547" v="7999"/>
          <ac:spMkLst>
            <pc:docMk/>
            <pc:sldMk cId="2484777902" sldId="268"/>
            <ac:spMk id="59" creationId="{E9F64F4C-12C6-7D4E-17B2-ED1080DF9C8E}"/>
          </ac:spMkLst>
        </pc:spChg>
        <pc:grpChg chg="add mod">
          <ac:chgData name="Rafael Barbosa" userId="e85c8a03f9c5b7e8" providerId="LiveId" clId="{6B4DAE2E-ABB5-4891-A5F2-B592F7C60FD8}" dt="2023-10-30T17:17:28.613" v="6671"/>
          <ac:grpSpMkLst>
            <pc:docMk/>
            <pc:sldMk cId="2484777902" sldId="268"/>
            <ac:grpSpMk id="5" creationId="{C44EB89D-8399-3176-AA0C-308B00F85A9B}"/>
          </ac:grpSpMkLst>
        </pc:grpChg>
        <pc:grpChg chg="add mod">
          <ac:chgData name="Rafael Barbosa" userId="e85c8a03f9c5b7e8" providerId="LiveId" clId="{6B4DAE2E-ABB5-4891-A5F2-B592F7C60FD8}" dt="2023-10-30T17:17:28.613" v="6671"/>
          <ac:grpSpMkLst>
            <pc:docMk/>
            <pc:sldMk cId="2484777902" sldId="268"/>
            <ac:grpSpMk id="8" creationId="{2C3B826E-BA27-F903-B6D3-542371D18E12}"/>
          </ac:grpSpMkLst>
        </pc:grpChg>
        <pc:grpChg chg="add mod">
          <ac:chgData name="Rafael Barbosa" userId="e85c8a03f9c5b7e8" providerId="LiveId" clId="{6B4DAE2E-ABB5-4891-A5F2-B592F7C60FD8}" dt="2023-10-30T17:17:28.613" v="6671"/>
          <ac:grpSpMkLst>
            <pc:docMk/>
            <pc:sldMk cId="2484777902" sldId="268"/>
            <ac:grpSpMk id="11" creationId="{2463BB79-7CE1-8D06-2CFB-D89F3B18EBA5}"/>
          </ac:grpSpMkLst>
        </pc:grpChg>
        <pc:grpChg chg="add mod">
          <ac:chgData name="Rafael Barbosa" userId="e85c8a03f9c5b7e8" providerId="LiveId" clId="{6B4DAE2E-ABB5-4891-A5F2-B592F7C60FD8}" dt="2023-10-30T17:17:28.613" v="6671"/>
          <ac:grpSpMkLst>
            <pc:docMk/>
            <pc:sldMk cId="2484777902" sldId="268"/>
            <ac:grpSpMk id="14" creationId="{3D2A71B8-8C20-42FF-88AD-D3A4E422046E}"/>
          </ac:grpSpMkLst>
        </pc:grpChg>
        <pc:grpChg chg="add mod">
          <ac:chgData name="Rafael Barbosa" userId="e85c8a03f9c5b7e8" providerId="LiveId" clId="{6B4DAE2E-ABB5-4891-A5F2-B592F7C60FD8}" dt="2023-10-30T17:17:28.613" v="6671"/>
          <ac:grpSpMkLst>
            <pc:docMk/>
            <pc:sldMk cId="2484777902" sldId="268"/>
            <ac:grpSpMk id="17" creationId="{F8D89EEE-8975-6187-E579-0A643D77DCB1}"/>
          </ac:grpSpMkLst>
        </pc:grpChg>
        <pc:grpChg chg="add mod">
          <ac:chgData name="Rafael Barbosa" userId="e85c8a03f9c5b7e8" providerId="LiveId" clId="{6B4DAE2E-ABB5-4891-A5F2-B592F7C60FD8}" dt="2023-10-30T17:17:28.613" v="6671"/>
          <ac:grpSpMkLst>
            <pc:docMk/>
            <pc:sldMk cId="2484777902" sldId="268"/>
            <ac:grpSpMk id="20" creationId="{97180F1D-DB33-7B39-0A8F-0444F1B704DF}"/>
          </ac:grpSpMkLst>
        </pc:grpChg>
        <pc:grpChg chg="add mod">
          <ac:chgData name="Rafael Barbosa" userId="e85c8a03f9c5b7e8" providerId="LiveId" clId="{6B4DAE2E-ABB5-4891-A5F2-B592F7C60FD8}" dt="2023-10-30T17:17:28.613" v="6671"/>
          <ac:grpSpMkLst>
            <pc:docMk/>
            <pc:sldMk cId="2484777902" sldId="268"/>
            <ac:grpSpMk id="23" creationId="{D32BF4B3-180F-B26F-DAD8-D699E009FA6B}"/>
          </ac:grpSpMkLst>
        </pc:grpChg>
        <pc:grpChg chg="add mod">
          <ac:chgData name="Rafael Barbosa" userId="e85c8a03f9c5b7e8" providerId="LiveId" clId="{6B4DAE2E-ABB5-4891-A5F2-B592F7C60FD8}" dt="2023-10-30T17:17:28.613" v="6671"/>
          <ac:grpSpMkLst>
            <pc:docMk/>
            <pc:sldMk cId="2484777902" sldId="268"/>
            <ac:grpSpMk id="26" creationId="{0B0FA91B-D840-2D54-5F1A-20722409043A}"/>
          </ac:grpSpMkLst>
        </pc:grpChg>
        <pc:grpChg chg="add mod">
          <ac:chgData name="Rafael Barbosa" userId="e85c8a03f9c5b7e8" providerId="LiveId" clId="{6B4DAE2E-ABB5-4891-A5F2-B592F7C60FD8}" dt="2023-10-30T17:17:28.613" v="6671"/>
          <ac:grpSpMkLst>
            <pc:docMk/>
            <pc:sldMk cId="2484777902" sldId="268"/>
            <ac:grpSpMk id="29" creationId="{2D6DDE0F-C0CE-EE5F-B81A-3A9B2B825CE8}"/>
          </ac:grpSpMkLst>
        </pc:grpChg>
        <pc:grpChg chg="add mod">
          <ac:chgData name="Rafael Barbosa" userId="e85c8a03f9c5b7e8" providerId="LiveId" clId="{6B4DAE2E-ABB5-4891-A5F2-B592F7C60FD8}" dt="2023-10-30T17:17:28.613" v="6671"/>
          <ac:grpSpMkLst>
            <pc:docMk/>
            <pc:sldMk cId="2484777902" sldId="268"/>
            <ac:grpSpMk id="32" creationId="{BE8974AD-7166-FD07-277B-68F1CE6D85D5}"/>
          </ac:grpSpMkLst>
        </pc:grpChg>
        <pc:grpChg chg="add mod">
          <ac:chgData name="Rafael Barbosa" userId="e85c8a03f9c5b7e8" providerId="LiveId" clId="{6B4DAE2E-ABB5-4891-A5F2-B592F7C60FD8}" dt="2023-10-30T17:17:28.613" v="6671"/>
          <ac:grpSpMkLst>
            <pc:docMk/>
            <pc:sldMk cId="2484777902" sldId="268"/>
            <ac:grpSpMk id="35" creationId="{56EC9DBC-5DC5-78E5-98AE-ADB8F8BD0937}"/>
          </ac:grpSpMkLst>
        </pc:grpChg>
        <pc:grpChg chg="add del mod">
          <ac:chgData name="Rafael Barbosa" userId="e85c8a03f9c5b7e8" providerId="LiveId" clId="{6B4DAE2E-ABB5-4891-A5F2-B592F7C60FD8}" dt="2023-10-30T17:17:41.263" v="6676" actId="478"/>
          <ac:grpSpMkLst>
            <pc:docMk/>
            <pc:sldMk cId="2484777902" sldId="268"/>
            <ac:grpSpMk id="38" creationId="{E248AC12-44A2-40E3-D995-082D078104CC}"/>
          </ac:grpSpMkLst>
        </pc:grpChg>
        <pc:grpChg chg="add del mod">
          <ac:chgData name="Rafael Barbosa" userId="e85c8a03f9c5b7e8" providerId="LiveId" clId="{6B4DAE2E-ABB5-4891-A5F2-B592F7C60FD8}" dt="2023-10-30T17:17:39.408" v="6675" actId="478"/>
          <ac:grpSpMkLst>
            <pc:docMk/>
            <pc:sldMk cId="2484777902" sldId="268"/>
            <ac:grpSpMk id="41" creationId="{9CA69749-A09E-653F-C4F3-78DD30C1B40E}"/>
          </ac:grpSpMkLst>
        </pc:grpChg>
        <pc:grpChg chg="add del mod">
          <ac:chgData name="Rafael Barbosa" userId="e85c8a03f9c5b7e8" providerId="LiveId" clId="{6B4DAE2E-ABB5-4891-A5F2-B592F7C60FD8}" dt="2023-10-30T17:17:39.408" v="6675" actId="478"/>
          <ac:grpSpMkLst>
            <pc:docMk/>
            <pc:sldMk cId="2484777902" sldId="268"/>
            <ac:grpSpMk id="44" creationId="{38AF4153-5FF4-1BEE-22D0-2EAA8B043210}"/>
          </ac:grpSpMkLst>
        </pc:grpChg>
        <pc:grpChg chg="add del mod">
          <ac:chgData name="Rafael Barbosa" userId="e85c8a03f9c5b7e8" providerId="LiveId" clId="{6B4DAE2E-ABB5-4891-A5F2-B592F7C60FD8}" dt="2023-10-30T17:17:39.408" v="6675" actId="478"/>
          <ac:grpSpMkLst>
            <pc:docMk/>
            <pc:sldMk cId="2484777902" sldId="268"/>
            <ac:grpSpMk id="47" creationId="{56AD1FA4-7A58-21A0-D918-0970C32924A9}"/>
          </ac:grpSpMkLst>
        </pc:grpChg>
        <pc:grpChg chg="add del mod">
          <ac:chgData name="Rafael Barbosa" userId="e85c8a03f9c5b7e8" providerId="LiveId" clId="{6B4DAE2E-ABB5-4891-A5F2-B592F7C60FD8}" dt="2023-10-30T17:17:39.408" v="6675" actId="478"/>
          <ac:grpSpMkLst>
            <pc:docMk/>
            <pc:sldMk cId="2484777902" sldId="268"/>
            <ac:grpSpMk id="50" creationId="{DB5E79A1-6901-847E-0712-AC890231D704}"/>
          </ac:grpSpMkLst>
        </pc:grpChg>
        <pc:grpChg chg="add del mod">
          <ac:chgData name="Rafael Barbosa" userId="e85c8a03f9c5b7e8" providerId="LiveId" clId="{6B4DAE2E-ABB5-4891-A5F2-B592F7C60FD8}" dt="2023-10-30T17:17:39.408" v="6675" actId="478"/>
          <ac:grpSpMkLst>
            <pc:docMk/>
            <pc:sldMk cId="2484777902" sldId="268"/>
            <ac:grpSpMk id="53" creationId="{E2D5FC74-E28D-8C16-7C39-11A122B7F7BA}"/>
          </ac:grpSpMkLst>
        </pc:grpChg>
        <pc:grpChg chg="add mod">
          <ac:chgData name="Rafael Barbosa" userId="e85c8a03f9c5b7e8" providerId="LiveId" clId="{6B4DAE2E-ABB5-4891-A5F2-B592F7C60FD8}" dt="2023-10-30T17:17:49.655" v="6718" actId="1037"/>
          <ac:grpSpMkLst>
            <pc:docMk/>
            <pc:sldMk cId="2484777902" sldId="268"/>
            <ac:grpSpMk id="56" creationId="{6B58F22A-9A34-3F3E-2176-47A2CFB6C86B}"/>
          </ac:grpSpMkLst>
        </pc:grpChg>
        <pc:picChg chg="del mod">
          <ac:chgData name="Rafael Barbosa" userId="e85c8a03f9c5b7e8" providerId="LiveId" clId="{6B4DAE2E-ABB5-4891-A5F2-B592F7C60FD8}" dt="2023-10-30T17:18:57.176" v="6862" actId="478"/>
          <ac:picMkLst>
            <pc:docMk/>
            <pc:sldMk cId="2484777902" sldId="268"/>
            <ac:picMk id="4" creationId="{6E8E770A-319E-A736-4C15-16F57FC4C62C}"/>
          </ac:picMkLst>
        </pc:picChg>
        <pc:picChg chg="add mod">
          <ac:chgData name="Rafael Barbosa" userId="e85c8a03f9c5b7e8" providerId="LiveId" clId="{6B4DAE2E-ABB5-4891-A5F2-B592F7C60FD8}" dt="2023-10-30T17:44:13.761" v="8040"/>
          <ac:picMkLst>
            <pc:docMk/>
            <pc:sldMk cId="2484777902" sldId="268"/>
            <ac:picMk id="60" creationId="{403B8066-8576-C2A1-25E3-40FC7EBF6201}"/>
          </ac:picMkLst>
        </pc:picChg>
        <pc:cxnChg chg="add del mod">
          <ac:chgData name="Rafael Barbosa" userId="e85c8a03f9c5b7e8" providerId="LiveId" clId="{6B4DAE2E-ABB5-4891-A5F2-B592F7C60FD8}" dt="2023-10-30T17:18:57.734" v="6863" actId="478"/>
          <ac:cxnSpMkLst>
            <pc:docMk/>
            <pc:sldMk cId="2484777902" sldId="268"/>
            <ac:cxnSpMk id="2" creationId="{91E675FA-DD6A-3BF6-5339-FF80636C1F85}"/>
          </ac:cxnSpMkLst>
        </pc:cxnChg>
      </pc:sldChg>
    </pc:docChg>
  </pc:docChgLst>
  <pc:docChgLst>
    <pc:chgData name="Rafael Barbosa" userId="e85c8a03f9c5b7e8" providerId="LiveId" clId="{EA1DCF1E-607F-403E-93AD-49EDCCFF5A96}"/>
    <pc:docChg chg="custSel modSld">
      <pc:chgData name="Rafael Barbosa" userId="e85c8a03f9c5b7e8" providerId="LiveId" clId="{EA1DCF1E-607F-403E-93AD-49EDCCFF5A96}" dt="2024-02-01T20:36:31.058" v="0" actId="478"/>
      <pc:docMkLst>
        <pc:docMk/>
      </pc:docMkLst>
      <pc:sldChg chg="delSp mod">
        <pc:chgData name="Rafael Barbosa" userId="e85c8a03f9c5b7e8" providerId="LiveId" clId="{EA1DCF1E-607F-403E-93AD-49EDCCFF5A96}" dt="2024-02-01T20:36:31.058" v="0" actId="478"/>
        <pc:sldMkLst>
          <pc:docMk/>
          <pc:sldMk cId="3125146391" sldId="260"/>
        </pc:sldMkLst>
        <pc:spChg chg="del">
          <ac:chgData name="Rafael Barbosa" userId="e85c8a03f9c5b7e8" providerId="LiveId" clId="{EA1DCF1E-607F-403E-93AD-49EDCCFF5A96}" dt="2024-02-01T20:36:31.058" v="0" actId="478"/>
          <ac:spMkLst>
            <pc:docMk/>
            <pc:sldMk cId="3125146391" sldId="260"/>
            <ac:spMk id="174" creationId="{78657514-DA2E-1665-BD0A-63CBF5592625}"/>
          </ac:spMkLst>
        </pc:spChg>
      </pc:sldChg>
    </pc:docChg>
  </pc:docChgLst>
  <pc:docChgLst>
    <pc:chgData name="Rafael Barbosa" userId="e85c8a03f9c5b7e8" providerId="LiveId" clId="{7D8F7781-1B97-4433-8BCD-675521255A4B}"/>
    <pc:docChg chg="custSel modSld">
      <pc:chgData name="Rafael Barbosa" userId="e85c8a03f9c5b7e8" providerId="LiveId" clId="{7D8F7781-1B97-4433-8BCD-675521255A4B}" dt="2024-04-25T05:01:04.996" v="90" actId="404"/>
      <pc:docMkLst>
        <pc:docMk/>
      </pc:docMkLst>
      <pc:sldChg chg="modSp mod">
        <pc:chgData name="Rafael Barbosa" userId="e85c8a03f9c5b7e8" providerId="LiveId" clId="{7D8F7781-1B97-4433-8BCD-675521255A4B}" dt="2024-04-25T05:01:04.996" v="90" actId="404"/>
        <pc:sldMkLst>
          <pc:docMk/>
          <pc:sldMk cId="3699890427" sldId="256"/>
        </pc:sldMkLst>
        <pc:spChg chg="mod">
          <ac:chgData name="Rafael Barbosa" userId="e85c8a03f9c5b7e8" providerId="LiveId" clId="{7D8F7781-1B97-4433-8BCD-675521255A4B}" dt="2024-04-25T05:00:58.084" v="89" actId="404"/>
          <ac:spMkLst>
            <pc:docMk/>
            <pc:sldMk cId="3699890427" sldId="256"/>
            <ac:spMk id="23" creationId="{F5441D2D-40B3-A119-0E99-D6E121CC1EB5}"/>
          </ac:spMkLst>
        </pc:spChg>
        <pc:spChg chg="mod">
          <ac:chgData name="Rafael Barbosa" userId="e85c8a03f9c5b7e8" providerId="LiveId" clId="{7D8F7781-1B97-4433-8BCD-675521255A4B}" dt="2024-04-25T05:01:04.996" v="90" actId="404"/>
          <ac:spMkLst>
            <pc:docMk/>
            <pc:sldMk cId="3699890427" sldId="256"/>
            <ac:spMk id="33" creationId="{9E6B8B25-A1EF-DFC9-9ED6-BE3120320F26}"/>
          </ac:spMkLst>
        </pc:spChg>
      </pc:sldChg>
      <pc:sldChg chg="modSp mod">
        <pc:chgData name="Rafael Barbosa" userId="e85c8a03f9c5b7e8" providerId="LiveId" clId="{7D8F7781-1B97-4433-8BCD-675521255A4B}" dt="2024-04-25T04:59:14.715" v="33" actId="404"/>
        <pc:sldMkLst>
          <pc:docMk/>
          <pc:sldMk cId="56477990" sldId="257"/>
        </pc:sldMkLst>
        <pc:spChg chg="mod">
          <ac:chgData name="Rafael Barbosa" userId="e85c8a03f9c5b7e8" providerId="LiveId" clId="{7D8F7781-1B97-4433-8BCD-675521255A4B}" dt="2024-04-25T04:59:09.413" v="32" actId="404"/>
          <ac:spMkLst>
            <pc:docMk/>
            <pc:sldMk cId="56477990" sldId="257"/>
            <ac:spMk id="114" creationId="{825C4CAA-49DA-9A1C-7014-FDC4D384A534}"/>
          </ac:spMkLst>
        </pc:spChg>
        <pc:spChg chg="mod">
          <ac:chgData name="Rafael Barbosa" userId="e85c8a03f9c5b7e8" providerId="LiveId" clId="{7D8F7781-1B97-4433-8BCD-675521255A4B}" dt="2024-04-25T04:59:14.715" v="33" actId="404"/>
          <ac:spMkLst>
            <pc:docMk/>
            <pc:sldMk cId="56477990" sldId="257"/>
            <ac:spMk id="165" creationId="{6461ADFE-937E-DEF8-F835-5C3C605BE650}"/>
          </ac:spMkLst>
        </pc:spChg>
      </pc:sldChg>
      <pc:sldChg chg="modSp mod">
        <pc:chgData name="Rafael Barbosa" userId="e85c8a03f9c5b7e8" providerId="LiveId" clId="{7D8F7781-1B97-4433-8BCD-675521255A4B}" dt="2024-04-25T04:59:44.334" v="48" actId="404"/>
        <pc:sldMkLst>
          <pc:docMk/>
          <pc:sldMk cId="2168662144" sldId="263"/>
        </pc:sldMkLst>
        <pc:spChg chg="mod">
          <ac:chgData name="Rafael Barbosa" userId="e85c8a03f9c5b7e8" providerId="LiveId" clId="{7D8F7781-1B97-4433-8BCD-675521255A4B}" dt="2024-04-25T04:59:44.334" v="48" actId="404"/>
          <ac:spMkLst>
            <pc:docMk/>
            <pc:sldMk cId="2168662144" sldId="263"/>
            <ac:spMk id="18" creationId="{A07B9DA3-17BF-E69D-C055-E418999F2F89}"/>
          </ac:spMkLst>
        </pc:spChg>
        <pc:spChg chg="mod">
          <ac:chgData name="Rafael Barbosa" userId="e85c8a03f9c5b7e8" providerId="LiveId" clId="{7D8F7781-1B97-4433-8BCD-675521255A4B}" dt="2024-04-25T04:59:33.659" v="36" actId="404"/>
          <ac:spMkLst>
            <pc:docMk/>
            <pc:sldMk cId="2168662144" sldId="263"/>
            <ac:spMk id="39" creationId="{2BAB4EE2-CAC0-FF66-BB14-0405B99E3A6B}"/>
          </ac:spMkLst>
        </pc:spChg>
      </pc:sldChg>
      <pc:sldChg chg="modSp mod">
        <pc:chgData name="Rafael Barbosa" userId="e85c8a03f9c5b7e8" providerId="LiveId" clId="{7D8F7781-1B97-4433-8BCD-675521255A4B}" dt="2024-04-25T05:00:22.820" v="88" actId="404"/>
        <pc:sldMkLst>
          <pc:docMk/>
          <pc:sldMk cId="440880649" sldId="264"/>
        </pc:sldMkLst>
        <pc:spChg chg="mod">
          <ac:chgData name="Rafael Barbosa" userId="e85c8a03f9c5b7e8" providerId="LiveId" clId="{7D8F7781-1B97-4433-8BCD-675521255A4B}" dt="2024-04-25T05:00:12.028" v="69" actId="404"/>
          <ac:spMkLst>
            <pc:docMk/>
            <pc:sldMk cId="440880649" sldId="264"/>
            <ac:spMk id="49" creationId="{C77D33AB-E36D-C8D6-53F1-023274FB1C86}"/>
          </ac:spMkLst>
        </pc:spChg>
        <pc:spChg chg="mod">
          <ac:chgData name="Rafael Barbosa" userId="e85c8a03f9c5b7e8" providerId="LiveId" clId="{7D8F7781-1B97-4433-8BCD-675521255A4B}" dt="2024-04-25T05:00:22.820" v="88" actId="404"/>
          <ac:spMkLst>
            <pc:docMk/>
            <pc:sldMk cId="440880649" sldId="264"/>
            <ac:spMk id="64" creationId="{C98C5475-3090-74A1-28E4-575DC8AF8B3E}"/>
          </ac:spMkLst>
        </pc:spChg>
      </pc:sldChg>
      <pc:sldChg chg="addSp delSp modSp mod">
        <pc:chgData name="Rafael Barbosa" userId="e85c8a03f9c5b7e8" providerId="LiveId" clId="{7D8F7781-1B97-4433-8BCD-675521255A4B}" dt="2024-04-25T04:59:26.796" v="35" actId="404"/>
        <pc:sldMkLst>
          <pc:docMk/>
          <pc:sldMk cId="2265177128" sldId="267"/>
        </pc:sldMkLst>
        <pc:spChg chg="add del mod">
          <ac:chgData name="Rafael Barbosa" userId="e85c8a03f9c5b7e8" providerId="LiveId" clId="{7D8F7781-1B97-4433-8BCD-675521255A4B}" dt="2024-04-25T04:58:02.276" v="3" actId="478"/>
          <ac:spMkLst>
            <pc:docMk/>
            <pc:sldMk cId="2265177128" sldId="267"/>
            <ac:spMk id="2" creationId="{8389FA01-CFF7-5ED2-EDAF-C8F1FBC46107}"/>
          </ac:spMkLst>
        </pc:spChg>
        <pc:spChg chg="mod">
          <ac:chgData name="Rafael Barbosa" userId="e85c8a03f9c5b7e8" providerId="LiveId" clId="{7D8F7781-1B97-4433-8BCD-675521255A4B}" dt="2024-04-25T04:59:22.676" v="34" actId="404"/>
          <ac:spMkLst>
            <pc:docMk/>
            <pc:sldMk cId="2265177128" sldId="267"/>
            <ac:spMk id="42" creationId="{D23E4CB2-4D0C-976F-0DAB-18870845F20F}"/>
          </ac:spMkLst>
        </pc:spChg>
        <pc:spChg chg="mod">
          <ac:chgData name="Rafael Barbosa" userId="e85c8a03f9c5b7e8" providerId="LiveId" clId="{7D8F7781-1B97-4433-8BCD-675521255A4B}" dt="2024-04-25T04:59:26.796" v="35" actId="404"/>
          <ac:spMkLst>
            <pc:docMk/>
            <pc:sldMk cId="2265177128" sldId="267"/>
            <ac:spMk id="45" creationId="{9D7C90CC-5089-7A13-6F93-0C13CFE24383}"/>
          </ac:spMkLst>
        </pc:spChg>
      </pc:sldChg>
    </pc:docChg>
  </pc:docChgLst>
  <pc:docChgLst>
    <pc:chgData name="Rafael Barbosa" userId="e85c8a03f9c5b7e8" providerId="LiveId" clId="{760FA83A-A1D3-421C-BEA2-63756881A72F}"/>
    <pc:docChg chg="custSel modSld">
      <pc:chgData name="Rafael Barbosa" userId="e85c8a03f9c5b7e8" providerId="LiveId" clId="{760FA83A-A1D3-421C-BEA2-63756881A72F}" dt="2024-01-03T19:13:41.097" v="787" actId="1037"/>
      <pc:docMkLst>
        <pc:docMk/>
      </pc:docMkLst>
      <pc:sldChg chg="addSp delSp modSp mod">
        <pc:chgData name="Rafael Barbosa" userId="e85c8a03f9c5b7e8" providerId="LiveId" clId="{760FA83A-A1D3-421C-BEA2-63756881A72F}" dt="2024-01-03T19:11:48.835" v="484" actId="1038"/>
        <pc:sldMkLst>
          <pc:docMk/>
          <pc:sldMk cId="56477990" sldId="257"/>
        </pc:sldMkLst>
        <pc:picChg chg="add del mod">
          <ac:chgData name="Rafael Barbosa" userId="e85c8a03f9c5b7e8" providerId="LiveId" clId="{760FA83A-A1D3-421C-BEA2-63756881A72F}" dt="2024-01-03T19:11:30.063" v="397" actId="478"/>
          <ac:picMkLst>
            <pc:docMk/>
            <pc:sldMk cId="56477990" sldId="257"/>
            <ac:picMk id="2" creationId="{20C2D928-C304-B77B-98E4-11D02E7731D9}"/>
          </ac:picMkLst>
        </pc:picChg>
        <pc:picChg chg="add mod">
          <ac:chgData name="Rafael Barbosa" userId="e85c8a03f9c5b7e8" providerId="LiveId" clId="{760FA83A-A1D3-421C-BEA2-63756881A72F}" dt="2024-01-03T19:11:48.835" v="484" actId="1038"/>
          <ac:picMkLst>
            <pc:docMk/>
            <pc:sldMk cId="56477990" sldId="257"/>
            <ac:picMk id="3" creationId="{E3D0D714-3002-FB8D-0E00-21392CC82AE3}"/>
          </ac:picMkLst>
        </pc:picChg>
      </pc:sldChg>
      <pc:sldChg chg="addSp modSp mod">
        <pc:chgData name="Rafael Barbosa" userId="e85c8a03f9c5b7e8" providerId="LiveId" clId="{760FA83A-A1D3-421C-BEA2-63756881A72F}" dt="2024-01-03T19:11:05.386" v="311" actId="1038"/>
        <pc:sldMkLst>
          <pc:docMk/>
          <pc:sldMk cId="3561093958" sldId="259"/>
        </pc:sldMkLst>
        <pc:picChg chg="add mod">
          <ac:chgData name="Rafael Barbosa" userId="e85c8a03f9c5b7e8" providerId="LiveId" clId="{760FA83A-A1D3-421C-BEA2-63756881A72F}" dt="2024-01-03T19:11:05.386" v="311" actId="1038"/>
          <ac:picMkLst>
            <pc:docMk/>
            <pc:sldMk cId="3561093958" sldId="259"/>
            <ac:picMk id="50" creationId="{2FB40C9D-39DF-2E47-DB46-CE7A874685D8}"/>
          </ac:picMkLst>
        </pc:picChg>
      </pc:sldChg>
      <pc:sldChg chg="delSp mod">
        <pc:chgData name="Rafael Barbosa" userId="e85c8a03f9c5b7e8" providerId="LiveId" clId="{760FA83A-A1D3-421C-BEA2-63756881A72F}" dt="2024-01-03T19:13:24.034" v="692" actId="478"/>
        <pc:sldMkLst>
          <pc:docMk/>
          <pc:sldMk cId="3125146391" sldId="260"/>
        </pc:sldMkLst>
        <pc:picChg chg="del">
          <ac:chgData name="Rafael Barbosa" userId="e85c8a03f9c5b7e8" providerId="LiveId" clId="{760FA83A-A1D3-421C-BEA2-63756881A72F}" dt="2024-01-03T19:13:24.034" v="692" actId="478"/>
          <ac:picMkLst>
            <pc:docMk/>
            <pc:sldMk cId="3125146391" sldId="260"/>
            <ac:picMk id="171" creationId="{5A1EBBE9-5F6D-04F8-32B2-E8E6A02A32C7}"/>
          </ac:picMkLst>
        </pc:picChg>
      </pc:sldChg>
      <pc:sldChg chg="addSp delSp modSp mod">
        <pc:chgData name="Rafael Barbosa" userId="e85c8a03f9c5b7e8" providerId="LiveId" clId="{760FA83A-A1D3-421C-BEA2-63756881A72F}" dt="2024-01-03T19:12:05.449" v="485" actId="478"/>
        <pc:sldMkLst>
          <pc:docMk/>
          <pc:sldMk cId="999742967" sldId="262"/>
        </pc:sldMkLst>
        <pc:picChg chg="add del mod">
          <ac:chgData name="Rafael Barbosa" userId="e85c8a03f9c5b7e8" providerId="LiveId" clId="{760FA83A-A1D3-421C-BEA2-63756881A72F}" dt="2024-01-03T19:12:05.449" v="485" actId="478"/>
          <ac:picMkLst>
            <pc:docMk/>
            <pc:sldMk cId="999742967" sldId="262"/>
            <ac:picMk id="10" creationId="{3799C1E3-A070-0FCB-1372-5A035E51B069}"/>
          </ac:picMkLst>
        </pc:picChg>
        <pc:picChg chg="add mod">
          <ac:chgData name="Rafael Barbosa" userId="e85c8a03f9c5b7e8" providerId="LiveId" clId="{760FA83A-A1D3-421C-BEA2-63756881A72F}" dt="2024-01-03T19:10:16.435" v="222" actId="1038"/>
          <ac:picMkLst>
            <pc:docMk/>
            <pc:sldMk cId="999742967" sldId="262"/>
            <ac:picMk id="60" creationId="{645060D9-B090-1662-8719-D02D9C4CEA90}"/>
          </ac:picMkLst>
        </pc:picChg>
      </pc:sldChg>
      <pc:sldChg chg="addSp modSp mod">
        <pc:chgData name="Rafael Barbosa" userId="e85c8a03f9c5b7e8" providerId="LiveId" clId="{760FA83A-A1D3-421C-BEA2-63756881A72F}" dt="2024-01-03T19:11:20.490" v="390" actId="1037"/>
        <pc:sldMkLst>
          <pc:docMk/>
          <pc:sldMk cId="2168662144" sldId="263"/>
        </pc:sldMkLst>
        <pc:picChg chg="add mod">
          <ac:chgData name="Rafael Barbosa" userId="e85c8a03f9c5b7e8" providerId="LiveId" clId="{760FA83A-A1D3-421C-BEA2-63756881A72F}" dt="2024-01-03T19:11:20.490" v="390" actId="1037"/>
          <ac:picMkLst>
            <pc:docMk/>
            <pc:sldMk cId="2168662144" sldId="263"/>
            <ac:picMk id="2" creationId="{8F1DB614-289D-A1F6-5471-6DAECB7C9CE7}"/>
          </ac:picMkLst>
        </pc:picChg>
      </pc:sldChg>
      <pc:sldChg chg="addSp modSp mod">
        <pc:chgData name="Rafael Barbosa" userId="e85c8a03f9c5b7e8" providerId="LiveId" clId="{760FA83A-A1D3-421C-BEA2-63756881A72F}" dt="2024-01-03T19:12:40.834" v="691" actId="1037"/>
        <pc:sldMkLst>
          <pc:docMk/>
          <pc:sldMk cId="1236020860" sldId="265"/>
        </pc:sldMkLst>
        <pc:picChg chg="add mod">
          <ac:chgData name="Rafael Barbosa" userId="e85c8a03f9c5b7e8" providerId="LiveId" clId="{760FA83A-A1D3-421C-BEA2-63756881A72F}" dt="2024-01-03T19:12:31.298" v="585" actId="1037"/>
          <ac:picMkLst>
            <pc:docMk/>
            <pc:sldMk cId="1236020860" sldId="265"/>
            <ac:picMk id="6" creationId="{C1DE595A-5808-770B-FC6A-D99D8D2FABDC}"/>
          </ac:picMkLst>
        </pc:picChg>
        <pc:picChg chg="add mod">
          <ac:chgData name="Rafael Barbosa" userId="e85c8a03f9c5b7e8" providerId="LiveId" clId="{760FA83A-A1D3-421C-BEA2-63756881A72F}" dt="2024-01-03T19:12:40.834" v="691" actId="1037"/>
          <ac:picMkLst>
            <pc:docMk/>
            <pc:sldMk cId="1236020860" sldId="265"/>
            <ac:picMk id="7" creationId="{0A1D3530-F2E6-103C-A724-DC5FFADE53A0}"/>
          </ac:picMkLst>
        </pc:picChg>
      </pc:sldChg>
      <pc:sldChg chg="addSp modSp mod">
        <pc:chgData name="Rafael Barbosa" userId="e85c8a03f9c5b7e8" providerId="LiveId" clId="{760FA83A-A1D3-421C-BEA2-63756881A72F}" dt="2024-01-03T19:13:41.097" v="787" actId="1037"/>
        <pc:sldMkLst>
          <pc:docMk/>
          <pc:sldMk cId="2484777902" sldId="268"/>
        </pc:sldMkLst>
        <pc:picChg chg="add mod">
          <ac:chgData name="Rafael Barbosa" userId="e85c8a03f9c5b7e8" providerId="LiveId" clId="{760FA83A-A1D3-421C-BEA2-63756881A72F}" dt="2024-01-03T19:13:41.097" v="787" actId="1037"/>
          <ac:picMkLst>
            <pc:docMk/>
            <pc:sldMk cId="2484777902" sldId="268"/>
            <ac:picMk id="2" creationId="{68C5A278-6F77-98AB-F674-ECE2D932943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77869E-8748-B140-9CEC-DB5C83A16D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109CCE3-4A58-1DF0-C109-6BEECBEDC0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8BB3BFC-A4FB-C28A-EA47-8D2367380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480F8-0FE0-4DB9-8199-2F873A81D56B}" type="datetimeFigureOut">
              <a:rPr lang="pt-BR" smtClean="0"/>
              <a:t>25/04/2024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C325B81-287D-AA90-9CC6-737BBC173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C75E89D-B736-2555-2446-CCD93D48E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C1AEA-5939-4201-88C4-FBF21FA7D8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9897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245EB6-2A27-A311-D5B7-A71DC4A24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595A8E4-3485-BF33-FA86-D1CE8A6ADA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56E2F78-CF83-38E3-E32E-53D607294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480F8-0FE0-4DB9-8199-2F873A81D56B}" type="datetimeFigureOut">
              <a:rPr lang="pt-BR" smtClean="0"/>
              <a:t>25/04/2024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BFFB882-7A38-2F27-AFB0-2F989CF30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7B82049-428E-8004-2707-78B29D0DB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C1AEA-5939-4201-88C4-FBF21FA7D8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8073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9E3C140-EB0E-63A2-EEF9-17035D9187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A666F31-0FC0-CE6F-D385-D26C5227F3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AC7A28E-E70F-159E-3AF6-E89FAA697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480F8-0FE0-4DB9-8199-2F873A81D56B}" type="datetimeFigureOut">
              <a:rPr lang="pt-BR" smtClean="0"/>
              <a:t>25/04/2024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64F4D4C-91B1-2E97-E72B-3EE1A1989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7070A39-3A3C-8DDC-0D6D-6212515CD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C1AEA-5939-4201-88C4-FBF21FA7D8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4015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939885-B32D-5BD7-82D2-CF33FB68D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2D86A2-F7DF-A0DC-D762-EC15D0A8E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CE6BF97-0507-3D7D-59A1-312EC29E9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480F8-0FE0-4DB9-8199-2F873A81D56B}" type="datetimeFigureOut">
              <a:rPr lang="pt-BR" smtClean="0"/>
              <a:t>25/04/2024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471D805-0BBE-EC39-30B7-775C55B64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FEC61BE-4A82-89AB-7536-3582ECEF8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C1AEA-5939-4201-88C4-FBF21FA7D8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5927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DA8DDF-0626-DF4B-47CC-258619FC7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AA73114-E9D9-CED3-D3AE-BA21F7AE6F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28EC662-C1D3-0D16-781D-1506BC665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480F8-0FE0-4DB9-8199-2F873A81D56B}" type="datetimeFigureOut">
              <a:rPr lang="pt-BR" smtClean="0"/>
              <a:t>25/04/2024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8324893-4DB6-B44A-CA1F-B97489FAF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57AF0E4-A43E-F087-8B2A-872D7F0DE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C1AEA-5939-4201-88C4-FBF21FA7D8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264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65F2A0-953C-965D-456A-F7F255833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659431-7F61-60F3-0BD0-9B6ABBE888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3C82187-8AB2-44B4-A9D3-81E0A1FA20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9F2E950-C6C3-B668-DDCD-9738C544B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480F8-0FE0-4DB9-8199-2F873A81D56B}" type="datetimeFigureOut">
              <a:rPr lang="pt-BR" smtClean="0"/>
              <a:t>25/04/2024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5EC66CB-A48C-FB19-64F1-0FB0F6892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2450DB0-B0FF-ED99-6571-E34A7886E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C1AEA-5939-4201-88C4-FBF21FA7D8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6991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02FE2D-AA6E-0B5A-C2EA-C1D827084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257278D-CD12-1509-AF98-D6FD7436B5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6BC1D94-22FB-630D-8484-C5A843EA78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EE11C82-7D04-BF21-4207-9E3178EE5B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3E868E8-7A2F-1EDB-C629-098372BE98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F26DF34-0E98-1D86-E346-AA7A9028E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480F8-0FE0-4DB9-8199-2F873A81D56B}" type="datetimeFigureOut">
              <a:rPr lang="pt-BR" smtClean="0"/>
              <a:t>25/04/2024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693478B-BD29-9457-86BC-F30BD2A27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FF2E7E6-E408-91B1-B58C-D7115024F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C1AEA-5939-4201-88C4-FBF21FA7D8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6167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66D481-6E60-EEE2-4C3E-80A5C6A87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782CA1D-0054-C2B4-FFA7-6E2039146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480F8-0FE0-4DB9-8199-2F873A81D56B}" type="datetimeFigureOut">
              <a:rPr lang="pt-BR" smtClean="0"/>
              <a:t>25/04/2024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91FF118-664C-36E8-1993-8FCFC4827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B70A9E4-0FEA-11FA-4975-3D62BC375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C1AEA-5939-4201-88C4-FBF21FA7D8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4267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44CFC8-8F4C-69B3-329A-9C512F8B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480F8-0FE0-4DB9-8199-2F873A81D56B}" type="datetimeFigureOut">
              <a:rPr lang="pt-BR" smtClean="0"/>
              <a:t>25/04/2024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19BCAE3-176B-6703-C85C-08FBF8983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3EA0924-4893-0C81-DF5B-A6C51AA56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C1AEA-5939-4201-88C4-FBF21FA7D8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4273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F8742D-44BB-9D51-3405-B6F9DE8F9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A08B8A-8C7A-0BFD-7C39-FE5E8E8D1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0132495-5469-BA88-33CC-7FE7D83888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8914642-725F-2C0D-CB96-FC6C82240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480F8-0FE0-4DB9-8199-2F873A81D56B}" type="datetimeFigureOut">
              <a:rPr lang="pt-BR" smtClean="0"/>
              <a:t>25/04/2024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84A3FFC-52FA-AD95-DB43-4609DAFB5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67706BC-E8AE-FDF4-C020-8EB6E7C92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C1AEA-5939-4201-88C4-FBF21FA7D8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8835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994250-B228-160F-2D76-F3F06BEA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8BBA6FB-CBC2-ED96-0D46-FFCEF51CF2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6BC545C-5D2A-4857-B8D0-5760D07290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A434AC9-D66F-6B78-411F-E87ED58CA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480F8-0FE0-4DB9-8199-2F873A81D56B}" type="datetimeFigureOut">
              <a:rPr lang="pt-BR" smtClean="0"/>
              <a:t>25/04/2024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A11DD75-5DC0-FC9E-3611-18813D5D8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C6FCBE5-22BC-FD06-E818-6C168967D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C1AEA-5939-4201-88C4-FBF21FA7D8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0454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3CE58B9-DB46-F807-4073-2C443E5B7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AE6F2B7-9512-B274-2662-AD1919FCD4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E7738A1-8AA5-A688-B73C-3FB2A03403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480F8-0FE0-4DB9-8199-2F873A81D56B}" type="datetimeFigureOut">
              <a:rPr lang="pt-BR" smtClean="0"/>
              <a:t>25/04/2024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8B55A78-8507-F085-61FC-8842691A5D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7AF5257-7E07-1367-830A-F49136291C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C1AEA-5939-4201-88C4-FBF21FA7D8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2337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Agrupar 92">
            <a:extLst>
              <a:ext uri="{FF2B5EF4-FFF2-40B4-BE49-F238E27FC236}">
                <a16:creationId xmlns:a16="http://schemas.microsoft.com/office/drawing/2014/main" id="{55AD6EE2-0273-A0E2-D478-16289FE8500C}"/>
              </a:ext>
            </a:extLst>
          </p:cNvPr>
          <p:cNvGrpSpPr/>
          <p:nvPr/>
        </p:nvGrpSpPr>
        <p:grpSpPr>
          <a:xfrm>
            <a:off x="4814255" y="5794692"/>
            <a:ext cx="389940" cy="246221"/>
            <a:chOff x="1965117" y="5189845"/>
            <a:chExt cx="389940" cy="246221"/>
          </a:xfrm>
        </p:grpSpPr>
        <p:sp>
          <p:nvSpPr>
            <p:cNvPr id="94" name="Elipse 93">
              <a:extLst>
                <a:ext uri="{FF2B5EF4-FFF2-40B4-BE49-F238E27FC236}">
                  <a16:creationId xmlns:a16="http://schemas.microsoft.com/office/drawing/2014/main" id="{DC153192-5AE4-B122-E266-15847C3F651A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F6836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95" name="CaixaDeTexto 94">
              <a:extLst>
                <a:ext uri="{FF2B5EF4-FFF2-40B4-BE49-F238E27FC236}">
                  <a16:creationId xmlns:a16="http://schemas.microsoft.com/office/drawing/2014/main" id="{516E6ADB-B74B-06CB-636B-1FDC042455CA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11</a:t>
              </a:r>
              <a:endParaRPr lang="pt-BR" sz="5400" dirty="0"/>
            </a:p>
          </p:txBody>
        </p:sp>
      </p:grpSp>
      <p:grpSp>
        <p:nvGrpSpPr>
          <p:cNvPr id="96" name="Agrupar 95">
            <a:extLst>
              <a:ext uri="{FF2B5EF4-FFF2-40B4-BE49-F238E27FC236}">
                <a16:creationId xmlns:a16="http://schemas.microsoft.com/office/drawing/2014/main" id="{C9D74DDF-EBB3-9F67-63A2-631DA48F45AD}"/>
              </a:ext>
            </a:extLst>
          </p:cNvPr>
          <p:cNvGrpSpPr/>
          <p:nvPr/>
        </p:nvGrpSpPr>
        <p:grpSpPr>
          <a:xfrm>
            <a:off x="4814255" y="5598148"/>
            <a:ext cx="389940" cy="246221"/>
            <a:chOff x="1965117" y="5189845"/>
            <a:chExt cx="389940" cy="246221"/>
          </a:xfrm>
        </p:grpSpPr>
        <p:sp>
          <p:nvSpPr>
            <p:cNvPr id="97" name="Elipse 96">
              <a:extLst>
                <a:ext uri="{FF2B5EF4-FFF2-40B4-BE49-F238E27FC236}">
                  <a16:creationId xmlns:a16="http://schemas.microsoft.com/office/drawing/2014/main" id="{BD647E12-DAA7-75A6-8FD4-1EC10EA1C1F4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049FC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98" name="CaixaDeTexto 97">
              <a:extLst>
                <a:ext uri="{FF2B5EF4-FFF2-40B4-BE49-F238E27FC236}">
                  <a16:creationId xmlns:a16="http://schemas.microsoft.com/office/drawing/2014/main" id="{12CBB304-4A24-BE3E-C1AA-C3E39F0B8549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10</a:t>
              </a:r>
              <a:endParaRPr lang="pt-BR" sz="5400" dirty="0"/>
            </a:p>
          </p:txBody>
        </p:sp>
      </p:grpSp>
      <p:grpSp>
        <p:nvGrpSpPr>
          <p:cNvPr id="99" name="Agrupar 98">
            <a:extLst>
              <a:ext uri="{FF2B5EF4-FFF2-40B4-BE49-F238E27FC236}">
                <a16:creationId xmlns:a16="http://schemas.microsoft.com/office/drawing/2014/main" id="{8221F432-E530-1FAC-6985-05AB79EFC606}"/>
              </a:ext>
            </a:extLst>
          </p:cNvPr>
          <p:cNvGrpSpPr/>
          <p:nvPr/>
        </p:nvGrpSpPr>
        <p:grpSpPr>
          <a:xfrm>
            <a:off x="4819017" y="5198808"/>
            <a:ext cx="389940" cy="246221"/>
            <a:chOff x="1965117" y="5189845"/>
            <a:chExt cx="389940" cy="246221"/>
          </a:xfrm>
        </p:grpSpPr>
        <p:sp>
          <p:nvSpPr>
            <p:cNvPr id="100" name="Elipse 99">
              <a:extLst>
                <a:ext uri="{FF2B5EF4-FFF2-40B4-BE49-F238E27FC236}">
                  <a16:creationId xmlns:a16="http://schemas.microsoft.com/office/drawing/2014/main" id="{5467B89E-3B24-B592-1A9A-5AD2CC322A56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FFF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01" name="CaixaDeTexto 100">
              <a:extLst>
                <a:ext uri="{FF2B5EF4-FFF2-40B4-BE49-F238E27FC236}">
                  <a16:creationId xmlns:a16="http://schemas.microsoft.com/office/drawing/2014/main" id="{A0E1CA4F-F068-4290-BEF4-397E470F4C8D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4</a:t>
              </a:r>
              <a:endParaRPr lang="pt-BR" sz="5400" dirty="0"/>
            </a:p>
          </p:txBody>
        </p:sp>
      </p:grpSp>
      <p:grpSp>
        <p:nvGrpSpPr>
          <p:cNvPr id="102" name="Agrupar 101">
            <a:extLst>
              <a:ext uri="{FF2B5EF4-FFF2-40B4-BE49-F238E27FC236}">
                <a16:creationId xmlns:a16="http://schemas.microsoft.com/office/drawing/2014/main" id="{95D539FE-9D81-B9D7-7640-DFD351788D52}"/>
              </a:ext>
            </a:extLst>
          </p:cNvPr>
          <p:cNvGrpSpPr/>
          <p:nvPr/>
        </p:nvGrpSpPr>
        <p:grpSpPr>
          <a:xfrm>
            <a:off x="4818483" y="5396193"/>
            <a:ext cx="389940" cy="246221"/>
            <a:chOff x="1965117" y="5189845"/>
            <a:chExt cx="389940" cy="246221"/>
          </a:xfrm>
        </p:grpSpPr>
        <p:sp>
          <p:nvSpPr>
            <p:cNvPr id="103" name="Elipse 102">
              <a:extLst>
                <a:ext uri="{FF2B5EF4-FFF2-40B4-BE49-F238E27FC236}">
                  <a16:creationId xmlns:a16="http://schemas.microsoft.com/office/drawing/2014/main" id="{DFA96CF2-94F9-F56F-4DA7-F48B976AB640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CA016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04" name="CaixaDeTexto 103">
              <a:extLst>
                <a:ext uri="{FF2B5EF4-FFF2-40B4-BE49-F238E27FC236}">
                  <a16:creationId xmlns:a16="http://schemas.microsoft.com/office/drawing/2014/main" id="{E756FB1C-052B-68BC-3878-57F9A45F6012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7</a:t>
              </a:r>
              <a:endParaRPr lang="pt-BR" sz="5400" dirty="0"/>
            </a:p>
          </p:txBody>
        </p:sp>
      </p:grpSp>
      <p:sp>
        <p:nvSpPr>
          <p:cNvPr id="105" name="Retângulo 104">
            <a:extLst>
              <a:ext uri="{FF2B5EF4-FFF2-40B4-BE49-F238E27FC236}">
                <a16:creationId xmlns:a16="http://schemas.microsoft.com/office/drawing/2014/main" id="{4F29D10B-C197-1018-B809-32A600C71FFD}"/>
              </a:ext>
            </a:extLst>
          </p:cNvPr>
          <p:cNvSpPr/>
          <p:nvPr/>
        </p:nvSpPr>
        <p:spPr>
          <a:xfrm>
            <a:off x="0" y="4926106"/>
            <a:ext cx="12192000" cy="259976"/>
          </a:xfrm>
          <a:prstGeom prst="rect">
            <a:avLst/>
          </a:prstGeom>
          <a:solidFill>
            <a:srgbClr val="0455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06" name="Agrupar 105">
            <a:extLst>
              <a:ext uri="{FF2B5EF4-FFF2-40B4-BE49-F238E27FC236}">
                <a16:creationId xmlns:a16="http://schemas.microsoft.com/office/drawing/2014/main" id="{9F8F6C41-A7CD-DE95-81D7-5797EE0377A1}"/>
              </a:ext>
            </a:extLst>
          </p:cNvPr>
          <p:cNvGrpSpPr/>
          <p:nvPr/>
        </p:nvGrpSpPr>
        <p:grpSpPr>
          <a:xfrm>
            <a:off x="1798902" y="2549839"/>
            <a:ext cx="805134" cy="2595038"/>
            <a:chOff x="1804833" y="3092204"/>
            <a:chExt cx="805134" cy="2595038"/>
          </a:xfrm>
        </p:grpSpPr>
        <p:sp>
          <p:nvSpPr>
            <p:cNvPr id="107" name="Elipse 106">
              <a:extLst>
                <a:ext uri="{FF2B5EF4-FFF2-40B4-BE49-F238E27FC236}">
                  <a16:creationId xmlns:a16="http://schemas.microsoft.com/office/drawing/2014/main" id="{B7AF38D9-ED95-82B9-6072-FCA3E6B034F7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8" name="CaixaDeTexto 107">
              <a:extLst>
                <a:ext uri="{FF2B5EF4-FFF2-40B4-BE49-F238E27FC236}">
                  <a16:creationId xmlns:a16="http://schemas.microsoft.com/office/drawing/2014/main" id="{54286580-38EF-1545-FB9A-BEBB0267512B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Tucuruvi</a:t>
              </a:r>
            </a:p>
          </p:txBody>
        </p:sp>
      </p:grpSp>
      <p:grpSp>
        <p:nvGrpSpPr>
          <p:cNvPr id="109" name="Agrupar 108">
            <a:extLst>
              <a:ext uri="{FF2B5EF4-FFF2-40B4-BE49-F238E27FC236}">
                <a16:creationId xmlns:a16="http://schemas.microsoft.com/office/drawing/2014/main" id="{9DDA828C-9BE3-AFAA-2917-CCD1DC168CB2}"/>
              </a:ext>
            </a:extLst>
          </p:cNvPr>
          <p:cNvGrpSpPr/>
          <p:nvPr/>
        </p:nvGrpSpPr>
        <p:grpSpPr>
          <a:xfrm>
            <a:off x="2182322" y="2549839"/>
            <a:ext cx="805134" cy="2595038"/>
            <a:chOff x="1804833" y="3092204"/>
            <a:chExt cx="805134" cy="2595038"/>
          </a:xfrm>
        </p:grpSpPr>
        <p:sp>
          <p:nvSpPr>
            <p:cNvPr id="110" name="Elipse 109">
              <a:extLst>
                <a:ext uri="{FF2B5EF4-FFF2-40B4-BE49-F238E27FC236}">
                  <a16:creationId xmlns:a16="http://schemas.microsoft.com/office/drawing/2014/main" id="{7DFE29F7-6AC6-AB0E-CE39-9CEE12F94391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1" name="CaixaDeTexto 110">
              <a:extLst>
                <a:ext uri="{FF2B5EF4-FFF2-40B4-BE49-F238E27FC236}">
                  <a16:creationId xmlns:a16="http://schemas.microsoft.com/office/drawing/2014/main" id="{6AADEC92-E478-559F-28E7-7FCA93F87787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Parada Inglesa</a:t>
              </a:r>
            </a:p>
          </p:txBody>
        </p:sp>
      </p:grpSp>
      <p:grpSp>
        <p:nvGrpSpPr>
          <p:cNvPr id="112" name="Agrupar 111">
            <a:extLst>
              <a:ext uri="{FF2B5EF4-FFF2-40B4-BE49-F238E27FC236}">
                <a16:creationId xmlns:a16="http://schemas.microsoft.com/office/drawing/2014/main" id="{D62713B0-ADDB-7318-C54B-2378E49FB8BD}"/>
              </a:ext>
            </a:extLst>
          </p:cNvPr>
          <p:cNvGrpSpPr/>
          <p:nvPr/>
        </p:nvGrpSpPr>
        <p:grpSpPr>
          <a:xfrm>
            <a:off x="2568123" y="2549839"/>
            <a:ext cx="874383" cy="2595038"/>
            <a:chOff x="1804833" y="3092204"/>
            <a:chExt cx="874383" cy="2595038"/>
          </a:xfrm>
        </p:grpSpPr>
        <p:sp>
          <p:nvSpPr>
            <p:cNvPr id="113" name="Elipse 112">
              <a:extLst>
                <a:ext uri="{FF2B5EF4-FFF2-40B4-BE49-F238E27FC236}">
                  <a16:creationId xmlns:a16="http://schemas.microsoft.com/office/drawing/2014/main" id="{C4A2F42C-4314-93F9-C34B-5658DEBB58AB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CaixaDeTexto 113">
              <a:extLst>
                <a:ext uri="{FF2B5EF4-FFF2-40B4-BE49-F238E27FC236}">
                  <a16:creationId xmlns:a16="http://schemas.microsoft.com/office/drawing/2014/main" id="{825C4CAA-49DA-9A1C-7014-FDC4D384A534}"/>
                </a:ext>
              </a:extLst>
            </p:cNvPr>
            <p:cNvSpPr txBox="1"/>
            <p:nvPr/>
          </p:nvSpPr>
          <p:spPr>
            <a:xfrm rot="18000000">
              <a:off x="1210863" y="4052726"/>
              <a:ext cx="2428875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Jardim São Paulo</a:t>
              </a:r>
            </a:p>
            <a:p>
              <a:r>
                <a:rPr lang="pt-BR" sz="900" dirty="0"/>
                <a:t>Ayrton Senna</a:t>
              </a:r>
            </a:p>
          </p:txBody>
        </p:sp>
      </p:grpSp>
      <p:grpSp>
        <p:nvGrpSpPr>
          <p:cNvPr id="115" name="Agrupar 114">
            <a:extLst>
              <a:ext uri="{FF2B5EF4-FFF2-40B4-BE49-F238E27FC236}">
                <a16:creationId xmlns:a16="http://schemas.microsoft.com/office/drawing/2014/main" id="{BCEA2C65-A8A8-CD64-04E8-F3824D46C23A}"/>
              </a:ext>
            </a:extLst>
          </p:cNvPr>
          <p:cNvGrpSpPr/>
          <p:nvPr/>
        </p:nvGrpSpPr>
        <p:grpSpPr>
          <a:xfrm>
            <a:off x="2953924" y="2549839"/>
            <a:ext cx="805134" cy="2595038"/>
            <a:chOff x="1804833" y="3092204"/>
            <a:chExt cx="805134" cy="2595038"/>
          </a:xfrm>
        </p:grpSpPr>
        <p:sp>
          <p:nvSpPr>
            <p:cNvPr id="116" name="Elipse 115">
              <a:extLst>
                <a:ext uri="{FF2B5EF4-FFF2-40B4-BE49-F238E27FC236}">
                  <a16:creationId xmlns:a16="http://schemas.microsoft.com/office/drawing/2014/main" id="{DBF094D9-5724-56D0-9287-336E3EE7018C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CaixaDeTexto 116">
              <a:extLst>
                <a:ext uri="{FF2B5EF4-FFF2-40B4-BE49-F238E27FC236}">
                  <a16:creationId xmlns:a16="http://schemas.microsoft.com/office/drawing/2014/main" id="{080667B0-512F-8193-FC93-66CA92F5B65D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Santana</a:t>
              </a:r>
            </a:p>
          </p:txBody>
        </p:sp>
      </p:grpSp>
      <p:grpSp>
        <p:nvGrpSpPr>
          <p:cNvPr id="118" name="Agrupar 117">
            <a:extLst>
              <a:ext uri="{FF2B5EF4-FFF2-40B4-BE49-F238E27FC236}">
                <a16:creationId xmlns:a16="http://schemas.microsoft.com/office/drawing/2014/main" id="{07B4AEEB-64B8-E4D2-F764-FEF59A00203F}"/>
              </a:ext>
            </a:extLst>
          </p:cNvPr>
          <p:cNvGrpSpPr/>
          <p:nvPr/>
        </p:nvGrpSpPr>
        <p:grpSpPr>
          <a:xfrm>
            <a:off x="3339725" y="2549839"/>
            <a:ext cx="805134" cy="2595038"/>
            <a:chOff x="1804833" y="3092204"/>
            <a:chExt cx="805134" cy="2595038"/>
          </a:xfrm>
        </p:grpSpPr>
        <p:sp>
          <p:nvSpPr>
            <p:cNvPr id="119" name="Elipse 118">
              <a:extLst>
                <a:ext uri="{FF2B5EF4-FFF2-40B4-BE49-F238E27FC236}">
                  <a16:creationId xmlns:a16="http://schemas.microsoft.com/office/drawing/2014/main" id="{3CE76E47-BF42-B3DA-6735-86A8F1874099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0" name="CaixaDeTexto 119">
              <a:extLst>
                <a:ext uri="{FF2B5EF4-FFF2-40B4-BE49-F238E27FC236}">
                  <a16:creationId xmlns:a16="http://schemas.microsoft.com/office/drawing/2014/main" id="{52871308-DF89-553C-7582-C0B886949902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Carandiru</a:t>
              </a:r>
            </a:p>
          </p:txBody>
        </p:sp>
      </p:grpSp>
      <p:grpSp>
        <p:nvGrpSpPr>
          <p:cNvPr id="121" name="Agrupar 120">
            <a:extLst>
              <a:ext uri="{FF2B5EF4-FFF2-40B4-BE49-F238E27FC236}">
                <a16:creationId xmlns:a16="http://schemas.microsoft.com/office/drawing/2014/main" id="{4AB042E4-DDFA-8810-B22C-D87EF1CCC354}"/>
              </a:ext>
            </a:extLst>
          </p:cNvPr>
          <p:cNvGrpSpPr/>
          <p:nvPr/>
        </p:nvGrpSpPr>
        <p:grpSpPr>
          <a:xfrm>
            <a:off x="3725526" y="2549839"/>
            <a:ext cx="805134" cy="2595038"/>
            <a:chOff x="1804833" y="3092204"/>
            <a:chExt cx="805134" cy="2595038"/>
          </a:xfrm>
        </p:grpSpPr>
        <p:sp>
          <p:nvSpPr>
            <p:cNvPr id="122" name="Elipse 121">
              <a:extLst>
                <a:ext uri="{FF2B5EF4-FFF2-40B4-BE49-F238E27FC236}">
                  <a16:creationId xmlns:a16="http://schemas.microsoft.com/office/drawing/2014/main" id="{B9845B1C-B3CC-4E66-67D8-008BB93E7B69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3" name="CaixaDeTexto 122">
              <a:extLst>
                <a:ext uri="{FF2B5EF4-FFF2-40B4-BE49-F238E27FC236}">
                  <a16:creationId xmlns:a16="http://schemas.microsoft.com/office/drawing/2014/main" id="{EC196BF0-46E8-48B3-C1DE-EDE9DBFE09B2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Portuguesa Tietê</a:t>
              </a:r>
            </a:p>
          </p:txBody>
        </p:sp>
      </p:grpSp>
      <p:grpSp>
        <p:nvGrpSpPr>
          <p:cNvPr id="124" name="Agrupar 123">
            <a:extLst>
              <a:ext uri="{FF2B5EF4-FFF2-40B4-BE49-F238E27FC236}">
                <a16:creationId xmlns:a16="http://schemas.microsoft.com/office/drawing/2014/main" id="{E3C787AF-47DD-630E-6FEC-DC41B73B209C}"/>
              </a:ext>
            </a:extLst>
          </p:cNvPr>
          <p:cNvGrpSpPr/>
          <p:nvPr/>
        </p:nvGrpSpPr>
        <p:grpSpPr>
          <a:xfrm>
            <a:off x="4108946" y="2549839"/>
            <a:ext cx="805134" cy="2595038"/>
            <a:chOff x="1804833" y="3092204"/>
            <a:chExt cx="805134" cy="2595038"/>
          </a:xfrm>
        </p:grpSpPr>
        <p:sp>
          <p:nvSpPr>
            <p:cNvPr id="125" name="Elipse 124">
              <a:extLst>
                <a:ext uri="{FF2B5EF4-FFF2-40B4-BE49-F238E27FC236}">
                  <a16:creationId xmlns:a16="http://schemas.microsoft.com/office/drawing/2014/main" id="{14CC81D2-75B9-F47C-4308-E3900EDBEC63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6" name="CaixaDeTexto 125">
              <a:extLst>
                <a:ext uri="{FF2B5EF4-FFF2-40B4-BE49-F238E27FC236}">
                  <a16:creationId xmlns:a16="http://schemas.microsoft.com/office/drawing/2014/main" id="{F411B2B7-C6C2-BD58-9E80-CD8527FC932A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Armênia</a:t>
              </a:r>
            </a:p>
          </p:txBody>
        </p:sp>
      </p:grpSp>
      <p:grpSp>
        <p:nvGrpSpPr>
          <p:cNvPr id="127" name="Agrupar 126">
            <a:extLst>
              <a:ext uri="{FF2B5EF4-FFF2-40B4-BE49-F238E27FC236}">
                <a16:creationId xmlns:a16="http://schemas.microsoft.com/office/drawing/2014/main" id="{A9036947-EF85-0630-9D51-50EBBD7BE672}"/>
              </a:ext>
            </a:extLst>
          </p:cNvPr>
          <p:cNvGrpSpPr/>
          <p:nvPr/>
        </p:nvGrpSpPr>
        <p:grpSpPr>
          <a:xfrm>
            <a:off x="4492366" y="2549839"/>
            <a:ext cx="805134" cy="2595038"/>
            <a:chOff x="1804833" y="3092204"/>
            <a:chExt cx="805134" cy="2595038"/>
          </a:xfrm>
        </p:grpSpPr>
        <p:sp>
          <p:nvSpPr>
            <p:cNvPr id="128" name="Elipse 127">
              <a:extLst>
                <a:ext uri="{FF2B5EF4-FFF2-40B4-BE49-F238E27FC236}">
                  <a16:creationId xmlns:a16="http://schemas.microsoft.com/office/drawing/2014/main" id="{27E96D3E-A680-734F-1809-2D6E56D04494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9" name="CaixaDeTexto 128">
              <a:extLst>
                <a:ext uri="{FF2B5EF4-FFF2-40B4-BE49-F238E27FC236}">
                  <a16:creationId xmlns:a16="http://schemas.microsoft.com/office/drawing/2014/main" id="{1BFCEFDA-10CB-CE86-1C07-FDED9452EABE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Tiradentes</a:t>
              </a:r>
            </a:p>
          </p:txBody>
        </p:sp>
      </p:grpSp>
      <p:grpSp>
        <p:nvGrpSpPr>
          <p:cNvPr id="130" name="Agrupar 129">
            <a:extLst>
              <a:ext uri="{FF2B5EF4-FFF2-40B4-BE49-F238E27FC236}">
                <a16:creationId xmlns:a16="http://schemas.microsoft.com/office/drawing/2014/main" id="{B8E56239-EEFB-AC2D-49F7-F6A5143BECA7}"/>
              </a:ext>
            </a:extLst>
          </p:cNvPr>
          <p:cNvGrpSpPr/>
          <p:nvPr/>
        </p:nvGrpSpPr>
        <p:grpSpPr>
          <a:xfrm>
            <a:off x="4875786" y="2549839"/>
            <a:ext cx="805134" cy="2595038"/>
            <a:chOff x="1804833" y="3092204"/>
            <a:chExt cx="805134" cy="2595038"/>
          </a:xfrm>
        </p:grpSpPr>
        <p:sp>
          <p:nvSpPr>
            <p:cNvPr id="131" name="Elipse 130">
              <a:extLst>
                <a:ext uri="{FF2B5EF4-FFF2-40B4-BE49-F238E27FC236}">
                  <a16:creationId xmlns:a16="http://schemas.microsoft.com/office/drawing/2014/main" id="{7865502D-08FF-AC12-A6D9-BEC6B582B743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2" name="CaixaDeTexto 131">
              <a:extLst>
                <a:ext uri="{FF2B5EF4-FFF2-40B4-BE49-F238E27FC236}">
                  <a16:creationId xmlns:a16="http://schemas.microsoft.com/office/drawing/2014/main" id="{7374ABF7-6F0D-C8FC-E3D6-EE2617F867E6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Luz</a:t>
              </a:r>
            </a:p>
          </p:txBody>
        </p:sp>
      </p:grpSp>
      <p:grpSp>
        <p:nvGrpSpPr>
          <p:cNvPr id="133" name="Agrupar 132">
            <a:extLst>
              <a:ext uri="{FF2B5EF4-FFF2-40B4-BE49-F238E27FC236}">
                <a16:creationId xmlns:a16="http://schemas.microsoft.com/office/drawing/2014/main" id="{05ECF571-8721-E13B-7EBB-B9907C89A714}"/>
              </a:ext>
            </a:extLst>
          </p:cNvPr>
          <p:cNvGrpSpPr/>
          <p:nvPr/>
        </p:nvGrpSpPr>
        <p:grpSpPr>
          <a:xfrm>
            <a:off x="5259975" y="2549839"/>
            <a:ext cx="805134" cy="2595038"/>
            <a:chOff x="1804833" y="3092204"/>
            <a:chExt cx="805134" cy="2595038"/>
          </a:xfrm>
        </p:grpSpPr>
        <p:sp>
          <p:nvSpPr>
            <p:cNvPr id="134" name="Elipse 133">
              <a:extLst>
                <a:ext uri="{FF2B5EF4-FFF2-40B4-BE49-F238E27FC236}">
                  <a16:creationId xmlns:a16="http://schemas.microsoft.com/office/drawing/2014/main" id="{2F0200D1-4877-C196-3EFD-D2868C975EF9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5" name="CaixaDeTexto 134">
              <a:extLst>
                <a:ext uri="{FF2B5EF4-FFF2-40B4-BE49-F238E27FC236}">
                  <a16:creationId xmlns:a16="http://schemas.microsoft.com/office/drawing/2014/main" id="{C1AC7B58-8FB5-7AAD-DC4E-F7953F552F12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São Bento</a:t>
              </a:r>
            </a:p>
          </p:txBody>
        </p:sp>
      </p:grpSp>
      <p:grpSp>
        <p:nvGrpSpPr>
          <p:cNvPr id="136" name="Agrupar 135">
            <a:extLst>
              <a:ext uri="{FF2B5EF4-FFF2-40B4-BE49-F238E27FC236}">
                <a16:creationId xmlns:a16="http://schemas.microsoft.com/office/drawing/2014/main" id="{4DCA1FF0-B7D3-5586-F26A-0620F8A9A362}"/>
              </a:ext>
            </a:extLst>
          </p:cNvPr>
          <p:cNvGrpSpPr/>
          <p:nvPr/>
        </p:nvGrpSpPr>
        <p:grpSpPr>
          <a:xfrm>
            <a:off x="5645776" y="2549839"/>
            <a:ext cx="805134" cy="2595038"/>
            <a:chOff x="1804833" y="3092204"/>
            <a:chExt cx="805134" cy="2595038"/>
          </a:xfrm>
        </p:grpSpPr>
        <p:sp>
          <p:nvSpPr>
            <p:cNvPr id="137" name="Elipse 136">
              <a:extLst>
                <a:ext uri="{FF2B5EF4-FFF2-40B4-BE49-F238E27FC236}">
                  <a16:creationId xmlns:a16="http://schemas.microsoft.com/office/drawing/2014/main" id="{313F80BB-64D0-B732-00EA-DE7EC612B873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8" name="CaixaDeTexto 137">
              <a:extLst>
                <a:ext uri="{FF2B5EF4-FFF2-40B4-BE49-F238E27FC236}">
                  <a16:creationId xmlns:a16="http://schemas.microsoft.com/office/drawing/2014/main" id="{DC527C1F-7E65-3D2A-BB2D-945A7F00FBAF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Sé</a:t>
              </a:r>
            </a:p>
          </p:txBody>
        </p:sp>
      </p:grpSp>
      <p:grpSp>
        <p:nvGrpSpPr>
          <p:cNvPr id="139" name="Agrupar 138">
            <a:extLst>
              <a:ext uri="{FF2B5EF4-FFF2-40B4-BE49-F238E27FC236}">
                <a16:creationId xmlns:a16="http://schemas.microsoft.com/office/drawing/2014/main" id="{C39E356D-6C85-0229-B5ED-8F0BF43151D4}"/>
              </a:ext>
            </a:extLst>
          </p:cNvPr>
          <p:cNvGrpSpPr/>
          <p:nvPr/>
        </p:nvGrpSpPr>
        <p:grpSpPr>
          <a:xfrm>
            <a:off x="6031577" y="2549839"/>
            <a:ext cx="805134" cy="2595038"/>
            <a:chOff x="1804833" y="3092204"/>
            <a:chExt cx="805134" cy="2595038"/>
          </a:xfrm>
        </p:grpSpPr>
        <p:sp>
          <p:nvSpPr>
            <p:cNvPr id="140" name="Elipse 139">
              <a:extLst>
                <a:ext uri="{FF2B5EF4-FFF2-40B4-BE49-F238E27FC236}">
                  <a16:creationId xmlns:a16="http://schemas.microsoft.com/office/drawing/2014/main" id="{BC8433ED-6C9F-02C9-658A-F67E1FB8EC32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1" name="CaixaDeTexto 140">
              <a:extLst>
                <a:ext uri="{FF2B5EF4-FFF2-40B4-BE49-F238E27FC236}">
                  <a16:creationId xmlns:a16="http://schemas.microsoft.com/office/drawing/2014/main" id="{1808B651-071E-56AD-6A90-034CE97D40AD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Japão - Liberdade</a:t>
              </a:r>
            </a:p>
          </p:txBody>
        </p:sp>
      </p:grpSp>
      <p:grpSp>
        <p:nvGrpSpPr>
          <p:cNvPr id="142" name="Agrupar 141">
            <a:extLst>
              <a:ext uri="{FF2B5EF4-FFF2-40B4-BE49-F238E27FC236}">
                <a16:creationId xmlns:a16="http://schemas.microsoft.com/office/drawing/2014/main" id="{11684FD2-A888-879F-AB0B-6EE7E5EC456D}"/>
              </a:ext>
            </a:extLst>
          </p:cNvPr>
          <p:cNvGrpSpPr/>
          <p:nvPr/>
        </p:nvGrpSpPr>
        <p:grpSpPr>
          <a:xfrm>
            <a:off x="6417959" y="2549839"/>
            <a:ext cx="805134" cy="2595038"/>
            <a:chOff x="1804833" y="3092204"/>
            <a:chExt cx="805134" cy="2595038"/>
          </a:xfrm>
        </p:grpSpPr>
        <p:sp>
          <p:nvSpPr>
            <p:cNvPr id="143" name="Elipse 142">
              <a:extLst>
                <a:ext uri="{FF2B5EF4-FFF2-40B4-BE49-F238E27FC236}">
                  <a16:creationId xmlns:a16="http://schemas.microsoft.com/office/drawing/2014/main" id="{BEE0D638-3F5D-D22D-CD9A-8359BACEBA69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4" name="CaixaDeTexto 143">
              <a:extLst>
                <a:ext uri="{FF2B5EF4-FFF2-40B4-BE49-F238E27FC236}">
                  <a16:creationId xmlns:a16="http://schemas.microsoft.com/office/drawing/2014/main" id="{C3942225-92BB-06B3-E6DB-01BA07865E4A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São Joaquim</a:t>
              </a:r>
            </a:p>
          </p:txBody>
        </p:sp>
      </p:grpSp>
      <p:grpSp>
        <p:nvGrpSpPr>
          <p:cNvPr id="145" name="Agrupar 144">
            <a:extLst>
              <a:ext uri="{FF2B5EF4-FFF2-40B4-BE49-F238E27FC236}">
                <a16:creationId xmlns:a16="http://schemas.microsoft.com/office/drawing/2014/main" id="{FB032CAC-1EA0-C21C-8DEB-4DF7836BA238}"/>
              </a:ext>
            </a:extLst>
          </p:cNvPr>
          <p:cNvGrpSpPr/>
          <p:nvPr/>
        </p:nvGrpSpPr>
        <p:grpSpPr>
          <a:xfrm>
            <a:off x="6803760" y="2549839"/>
            <a:ext cx="805134" cy="2595038"/>
            <a:chOff x="1804833" y="3092204"/>
            <a:chExt cx="805134" cy="2595038"/>
          </a:xfrm>
        </p:grpSpPr>
        <p:sp>
          <p:nvSpPr>
            <p:cNvPr id="146" name="Elipse 145">
              <a:extLst>
                <a:ext uri="{FF2B5EF4-FFF2-40B4-BE49-F238E27FC236}">
                  <a16:creationId xmlns:a16="http://schemas.microsoft.com/office/drawing/2014/main" id="{43A0F011-2652-DBD9-6AEE-3D0D96FABC20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7" name="CaixaDeTexto 146">
              <a:extLst>
                <a:ext uri="{FF2B5EF4-FFF2-40B4-BE49-F238E27FC236}">
                  <a16:creationId xmlns:a16="http://schemas.microsoft.com/office/drawing/2014/main" id="{B6D1BC3F-90EE-68D4-FBEB-A1C51ADE59A8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Vergueiro</a:t>
              </a:r>
            </a:p>
          </p:txBody>
        </p:sp>
      </p:grpSp>
      <p:grpSp>
        <p:nvGrpSpPr>
          <p:cNvPr id="148" name="Agrupar 147">
            <a:extLst>
              <a:ext uri="{FF2B5EF4-FFF2-40B4-BE49-F238E27FC236}">
                <a16:creationId xmlns:a16="http://schemas.microsoft.com/office/drawing/2014/main" id="{F7D610E9-BA49-93B6-B848-DE5F9090592A}"/>
              </a:ext>
            </a:extLst>
          </p:cNvPr>
          <p:cNvGrpSpPr/>
          <p:nvPr/>
        </p:nvGrpSpPr>
        <p:grpSpPr>
          <a:xfrm>
            <a:off x="7189559" y="2549839"/>
            <a:ext cx="805134" cy="2595038"/>
            <a:chOff x="1804833" y="3092204"/>
            <a:chExt cx="805134" cy="2595038"/>
          </a:xfrm>
        </p:grpSpPr>
        <p:sp>
          <p:nvSpPr>
            <p:cNvPr id="149" name="Elipse 148">
              <a:extLst>
                <a:ext uri="{FF2B5EF4-FFF2-40B4-BE49-F238E27FC236}">
                  <a16:creationId xmlns:a16="http://schemas.microsoft.com/office/drawing/2014/main" id="{33A11F7C-6E41-0494-538C-004EDE1727FB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0" name="CaixaDeTexto 149">
              <a:extLst>
                <a:ext uri="{FF2B5EF4-FFF2-40B4-BE49-F238E27FC236}">
                  <a16:creationId xmlns:a16="http://schemas.microsoft.com/office/drawing/2014/main" id="{EB88C3CB-7CE4-5EC3-4679-2AD67D31B89F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Paraíso</a:t>
              </a:r>
            </a:p>
          </p:txBody>
        </p:sp>
      </p:grpSp>
      <p:grpSp>
        <p:nvGrpSpPr>
          <p:cNvPr id="151" name="Agrupar 150">
            <a:extLst>
              <a:ext uri="{FF2B5EF4-FFF2-40B4-BE49-F238E27FC236}">
                <a16:creationId xmlns:a16="http://schemas.microsoft.com/office/drawing/2014/main" id="{95CCBA8A-9560-FB92-E8E8-3760B9F368F9}"/>
              </a:ext>
            </a:extLst>
          </p:cNvPr>
          <p:cNvGrpSpPr/>
          <p:nvPr/>
        </p:nvGrpSpPr>
        <p:grpSpPr>
          <a:xfrm>
            <a:off x="7575165" y="2549839"/>
            <a:ext cx="805134" cy="2595038"/>
            <a:chOff x="1804833" y="3092204"/>
            <a:chExt cx="805134" cy="2595038"/>
          </a:xfrm>
        </p:grpSpPr>
        <p:sp>
          <p:nvSpPr>
            <p:cNvPr id="152" name="Elipse 151">
              <a:extLst>
                <a:ext uri="{FF2B5EF4-FFF2-40B4-BE49-F238E27FC236}">
                  <a16:creationId xmlns:a16="http://schemas.microsoft.com/office/drawing/2014/main" id="{3825B8D4-BA6A-01E0-FC23-B05099D47B2C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3" name="CaixaDeTexto 152">
              <a:extLst>
                <a:ext uri="{FF2B5EF4-FFF2-40B4-BE49-F238E27FC236}">
                  <a16:creationId xmlns:a16="http://schemas.microsoft.com/office/drawing/2014/main" id="{50CE2C2A-10B7-8537-AA71-3FD1CCBBBE01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Ana Rosa</a:t>
              </a:r>
            </a:p>
          </p:txBody>
        </p:sp>
      </p:grpSp>
      <p:grpSp>
        <p:nvGrpSpPr>
          <p:cNvPr id="154" name="Agrupar 153">
            <a:extLst>
              <a:ext uri="{FF2B5EF4-FFF2-40B4-BE49-F238E27FC236}">
                <a16:creationId xmlns:a16="http://schemas.microsoft.com/office/drawing/2014/main" id="{7E242363-70D4-3186-85C2-DB64800D9DE5}"/>
              </a:ext>
            </a:extLst>
          </p:cNvPr>
          <p:cNvGrpSpPr/>
          <p:nvPr/>
        </p:nvGrpSpPr>
        <p:grpSpPr>
          <a:xfrm>
            <a:off x="7960964" y="2549839"/>
            <a:ext cx="805134" cy="2595038"/>
            <a:chOff x="1804833" y="3092204"/>
            <a:chExt cx="805134" cy="2595038"/>
          </a:xfrm>
        </p:grpSpPr>
        <p:sp>
          <p:nvSpPr>
            <p:cNvPr id="155" name="Elipse 154">
              <a:extLst>
                <a:ext uri="{FF2B5EF4-FFF2-40B4-BE49-F238E27FC236}">
                  <a16:creationId xmlns:a16="http://schemas.microsoft.com/office/drawing/2014/main" id="{E81659F5-2D4F-8EE8-A153-0DF8F1236E26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6" name="CaixaDeTexto 155">
              <a:extLst>
                <a:ext uri="{FF2B5EF4-FFF2-40B4-BE49-F238E27FC236}">
                  <a16:creationId xmlns:a16="http://schemas.microsoft.com/office/drawing/2014/main" id="{73136249-C57F-08A5-18C7-B6DDB6727399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Vila Mariana</a:t>
              </a:r>
            </a:p>
          </p:txBody>
        </p:sp>
      </p:grpSp>
      <p:grpSp>
        <p:nvGrpSpPr>
          <p:cNvPr id="157" name="Agrupar 156">
            <a:extLst>
              <a:ext uri="{FF2B5EF4-FFF2-40B4-BE49-F238E27FC236}">
                <a16:creationId xmlns:a16="http://schemas.microsoft.com/office/drawing/2014/main" id="{1E2FD651-A693-D5F7-0C36-28C83C08E732}"/>
              </a:ext>
            </a:extLst>
          </p:cNvPr>
          <p:cNvGrpSpPr/>
          <p:nvPr/>
        </p:nvGrpSpPr>
        <p:grpSpPr>
          <a:xfrm>
            <a:off x="8346769" y="2549839"/>
            <a:ext cx="805134" cy="2595038"/>
            <a:chOff x="1804833" y="3092204"/>
            <a:chExt cx="805134" cy="2595038"/>
          </a:xfrm>
        </p:grpSpPr>
        <p:sp>
          <p:nvSpPr>
            <p:cNvPr id="158" name="Elipse 157">
              <a:extLst>
                <a:ext uri="{FF2B5EF4-FFF2-40B4-BE49-F238E27FC236}">
                  <a16:creationId xmlns:a16="http://schemas.microsoft.com/office/drawing/2014/main" id="{B427C186-6A41-840F-F105-DD9751F5A215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9" name="CaixaDeTexto 158">
              <a:extLst>
                <a:ext uri="{FF2B5EF4-FFF2-40B4-BE49-F238E27FC236}">
                  <a16:creationId xmlns:a16="http://schemas.microsoft.com/office/drawing/2014/main" id="{2E7E35B9-0A87-3FF3-AD9E-32BAF40D0866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Santa Cruz</a:t>
              </a:r>
            </a:p>
          </p:txBody>
        </p:sp>
      </p:grpSp>
      <p:grpSp>
        <p:nvGrpSpPr>
          <p:cNvPr id="160" name="Agrupar 159">
            <a:extLst>
              <a:ext uri="{FF2B5EF4-FFF2-40B4-BE49-F238E27FC236}">
                <a16:creationId xmlns:a16="http://schemas.microsoft.com/office/drawing/2014/main" id="{0491E1DB-E693-4E20-7E59-07FA70A8D501}"/>
              </a:ext>
            </a:extLst>
          </p:cNvPr>
          <p:cNvGrpSpPr/>
          <p:nvPr/>
        </p:nvGrpSpPr>
        <p:grpSpPr>
          <a:xfrm>
            <a:off x="8732779" y="2549839"/>
            <a:ext cx="805134" cy="2595038"/>
            <a:chOff x="1804833" y="3092204"/>
            <a:chExt cx="805134" cy="2595038"/>
          </a:xfrm>
        </p:grpSpPr>
        <p:sp>
          <p:nvSpPr>
            <p:cNvPr id="161" name="Elipse 160">
              <a:extLst>
                <a:ext uri="{FF2B5EF4-FFF2-40B4-BE49-F238E27FC236}">
                  <a16:creationId xmlns:a16="http://schemas.microsoft.com/office/drawing/2014/main" id="{94AE1024-53F2-341D-31B9-B888AA1E3DE7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2" name="CaixaDeTexto 161">
              <a:extLst>
                <a:ext uri="{FF2B5EF4-FFF2-40B4-BE49-F238E27FC236}">
                  <a16:creationId xmlns:a16="http://schemas.microsoft.com/office/drawing/2014/main" id="{793B12D0-7B4E-808E-BE01-CD0804EAD51A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Praça da Árvore</a:t>
              </a:r>
            </a:p>
          </p:txBody>
        </p:sp>
      </p:grpSp>
      <p:grpSp>
        <p:nvGrpSpPr>
          <p:cNvPr id="163" name="Agrupar 162">
            <a:extLst>
              <a:ext uri="{FF2B5EF4-FFF2-40B4-BE49-F238E27FC236}">
                <a16:creationId xmlns:a16="http://schemas.microsoft.com/office/drawing/2014/main" id="{ECADCE5A-249C-B563-F42B-3FD32DB97AFF}"/>
              </a:ext>
            </a:extLst>
          </p:cNvPr>
          <p:cNvGrpSpPr/>
          <p:nvPr/>
        </p:nvGrpSpPr>
        <p:grpSpPr>
          <a:xfrm>
            <a:off x="9118580" y="2549839"/>
            <a:ext cx="874383" cy="2595038"/>
            <a:chOff x="1804833" y="3092204"/>
            <a:chExt cx="874383" cy="2595038"/>
          </a:xfrm>
        </p:grpSpPr>
        <p:sp>
          <p:nvSpPr>
            <p:cNvPr id="164" name="Elipse 163">
              <a:extLst>
                <a:ext uri="{FF2B5EF4-FFF2-40B4-BE49-F238E27FC236}">
                  <a16:creationId xmlns:a16="http://schemas.microsoft.com/office/drawing/2014/main" id="{22CE2841-5005-81B8-4522-CC6065C7D2C3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5" name="CaixaDeTexto 164">
              <a:extLst>
                <a:ext uri="{FF2B5EF4-FFF2-40B4-BE49-F238E27FC236}">
                  <a16:creationId xmlns:a16="http://schemas.microsoft.com/office/drawing/2014/main" id="{6461ADFE-937E-DEF8-F835-5C3C605BE650}"/>
                </a:ext>
              </a:extLst>
            </p:cNvPr>
            <p:cNvSpPr txBox="1"/>
            <p:nvPr/>
          </p:nvSpPr>
          <p:spPr>
            <a:xfrm rot="18000000">
              <a:off x="1210863" y="4052726"/>
              <a:ext cx="2428875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Saúde</a:t>
              </a:r>
            </a:p>
            <a:p>
              <a:r>
                <a:rPr lang="pt-BR" sz="900" dirty="0" err="1"/>
                <a:t>Ultrafarma</a:t>
              </a:r>
              <a:endParaRPr lang="pt-BR" sz="900" dirty="0"/>
            </a:p>
          </p:txBody>
        </p:sp>
      </p:grpSp>
      <p:grpSp>
        <p:nvGrpSpPr>
          <p:cNvPr id="166" name="Agrupar 165">
            <a:extLst>
              <a:ext uri="{FF2B5EF4-FFF2-40B4-BE49-F238E27FC236}">
                <a16:creationId xmlns:a16="http://schemas.microsoft.com/office/drawing/2014/main" id="{A644B6ED-FA0C-FF2B-5C0A-FB7AEE1AF4F9}"/>
              </a:ext>
            </a:extLst>
          </p:cNvPr>
          <p:cNvGrpSpPr/>
          <p:nvPr/>
        </p:nvGrpSpPr>
        <p:grpSpPr>
          <a:xfrm>
            <a:off x="9504378" y="2549839"/>
            <a:ext cx="805134" cy="2595038"/>
            <a:chOff x="1804833" y="3092204"/>
            <a:chExt cx="805134" cy="2595038"/>
          </a:xfrm>
        </p:grpSpPr>
        <p:sp>
          <p:nvSpPr>
            <p:cNvPr id="167" name="Elipse 166">
              <a:extLst>
                <a:ext uri="{FF2B5EF4-FFF2-40B4-BE49-F238E27FC236}">
                  <a16:creationId xmlns:a16="http://schemas.microsoft.com/office/drawing/2014/main" id="{9E87D012-3872-D564-328C-0177CD9883B5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8" name="CaixaDeTexto 167">
              <a:extLst>
                <a:ext uri="{FF2B5EF4-FFF2-40B4-BE49-F238E27FC236}">
                  <a16:creationId xmlns:a16="http://schemas.microsoft.com/office/drawing/2014/main" id="{C8AA0A22-E07A-4DEF-E5A7-2007BD9FC02A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São Judas</a:t>
              </a:r>
            </a:p>
          </p:txBody>
        </p:sp>
      </p:grpSp>
      <p:grpSp>
        <p:nvGrpSpPr>
          <p:cNvPr id="169" name="Agrupar 168">
            <a:extLst>
              <a:ext uri="{FF2B5EF4-FFF2-40B4-BE49-F238E27FC236}">
                <a16:creationId xmlns:a16="http://schemas.microsoft.com/office/drawing/2014/main" id="{4FEF4773-9B54-F8F9-BDC1-775A92402771}"/>
              </a:ext>
            </a:extLst>
          </p:cNvPr>
          <p:cNvGrpSpPr/>
          <p:nvPr/>
        </p:nvGrpSpPr>
        <p:grpSpPr>
          <a:xfrm>
            <a:off x="9890415" y="2549839"/>
            <a:ext cx="805134" cy="2595038"/>
            <a:chOff x="1804833" y="3092204"/>
            <a:chExt cx="805134" cy="2595038"/>
          </a:xfrm>
        </p:grpSpPr>
        <p:sp>
          <p:nvSpPr>
            <p:cNvPr id="170" name="Elipse 169">
              <a:extLst>
                <a:ext uri="{FF2B5EF4-FFF2-40B4-BE49-F238E27FC236}">
                  <a16:creationId xmlns:a16="http://schemas.microsoft.com/office/drawing/2014/main" id="{EE97004E-DCD0-219C-C6F5-AF4D886A8CD8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1" name="CaixaDeTexto 170">
              <a:extLst>
                <a:ext uri="{FF2B5EF4-FFF2-40B4-BE49-F238E27FC236}">
                  <a16:creationId xmlns:a16="http://schemas.microsoft.com/office/drawing/2014/main" id="{29C70500-E2D6-A105-359E-19D0477941D8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Conceição</a:t>
              </a:r>
            </a:p>
          </p:txBody>
        </p:sp>
      </p:grpSp>
      <p:grpSp>
        <p:nvGrpSpPr>
          <p:cNvPr id="172" name="Agrupar 171">
            <a:extLst>
              <a:ext uri="{FF2B5EF4-FFF2-40B4-BE49-F238E27FC236}">
                <a16:creationId xmlns:a16="http://schemas.microsoft.com/office/drawing/2014/main" id="{F2ECC5AC-14E6-E465-95A5-83766BB4CC1F}"/>
              </a:ext>
            </a:extLst>
          </p:cNvPr>
          <p:cNvGrpSpPr/>
          <p:nvPr/>
        </p:nvGrpSpPr>
        <p:grpSpPr>
          <a:xfrm>
            <a:off x="10276214" y="2549839"/>
            <a:ext cx="805134" cy="2595038"/>
            <a:chOff x="1804833" y="3092204"/>
            <a:chExt cx="805134" cy="2595038"/>
          </a:xfrm>
        </p:grpSpPr>
        <p:sp>
          <p:nvSpPr>
            <p:cNvPr id="173" name="Elipse 172">
              <a:extLst>
                <a:ext uri="{FF2B5EF4-FFF2-40B4-BE49-F238E27FC236}">
                  <a16:creationId xmlns:a16="http://schemas.microsoft.com/office/drawing/2014/main" id="{F55E6AFF-3B32-A0BC-E5E8-05E106994557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4" name="CaixaDeTexto 173">
              <a:extLst>
                <a:ext uri="{FF2B5EF4-FFF2-40B4-BE49-F238E27FC236}">
                  <a16:creationId xmlns:a16="http://schemas.microsoft.com/office/drawing/2014/main" id="{9C7CF895-E667-919F-78C6-1C4D5EB2EB93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Jabaquara</a:t>
              </a:r>
            </a:p>
          </p:txBody>
        </p:sp>
      </p:grpSp>
      <p:grpSp>
        <p:nvGrpSpPr>
          <p:cNvPr id="181" name="Agrupar 180">
            <a:extLst>
              <a:ext uri="{FF2B5EF4-FFF2-40B4-BE49-F238E27FC236}">
                <a16:creationId xmlns:a16="http://schemas.microsoft.com/office/drawing/2014/main" id="{1CAC0A4C-9623-E7EC-34E6-37F837E07111}"/>
              </a:ext>
            </a:extLst>
          </p:cNvPr>
          <p:cNvGrpSpPr/>
          <p:nvPr/>
        </p:nvGrpSpPr>
        <p:grpSpPr>
          <a:xfrm>
            <a:off x="5587637" y="5198808"/>
            <a:ext cx="389940" cy="246221"/>
            <a:chOff x="1965117" y="5189845"/>
            <a:chExt cx="389940" cy="246221"/>
          </a:xfrm>
        </p:grpSpPr>
        <p:sp>
          <p:nvSpPr>
            <p:cNvPr id="182" name="Elipse 181">
              <a:extLst>
                <a:ext uri="{FF2B5EF4-FFF2-40B4-BE49-F238E27FC236}">
                  <a16:creationId xmlns:a16="http://schemas.microsoft.com/office/drawing/2014/main" id="{4FB9A6B0-B0C6-F784-0CD8-E01ADDD3ED4D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EE372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83" name="CaixaDeTexto 182">
              <a:extLst>
                <a:ext uri="{FF2B5EF4-FFF2-40B4-BE49-F238E27FC236}">
                  <a16:creationId xmlns:a16="http://schemas.microsoft.com/office/drawing/2014/main" id="{A1BC5C96-5135-A4C2-51AE-117FF5F6D488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3</a:t>
              </a:r>
              <a:endParaRPr lang="pt-BR" sz="5400" dirty="0"/>
            </a:p>
          </p:txBody>
        </p:sp>
      </p:grpSp>
      <p:grpSp>
        <p:nvGrpSpPr>
          <p:cNvPr id="184" name="Agrupar 183">
            <a:extLst>
              <a:ext uri="{FF2B5EF4-FFF2-40B4-BE49-F238E27FC236}">
                <a16:creationId xmlns:a16="http://schemas.microsoft.com/office/drawing/2014/main" id="{BA589538-0C86-B61F-46BA-9DA1929E4FDB}"/>
              </a:ext>
            </a:extLst>
          </p:cNvPr>
          <p:cNvGrpSpPr/>
          <p:nvPr/>
        </p:nvGrpSpPr>
        <p:grpSpPr>
          <a:xfrm>
            <a:off x="7126757" y="5198808"/>
            <a:ext cx="389940" cy="246221"/>
            <a:chOff x="1965117" y="5189845"/>
            <a:chExt cx="389940" cy="246221"/>
          </a:xfrm>
        </p:grpSpPr>
        <p:sp>
          <p:nvSpPr>
            <p:cNvPr id="185" name="Elipse 184">
              <a:extLst>
                <a:ext uri="{FF2B5EF4-FFF2-40B4-BE49-F238E27FC236}">
                  <a16:creationId xmlns:a16="http://schemas.microsoft.com/office/drawing/2014/main" id="{0F2F8A2F-C73D-486B-B2D9-6994651F2BDC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007E5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86" name="CaixaDeTexto 185">
              <a:extLst>
                <a:ext uri="{FF2B5EF4-FFF2-40B4-BE49-F238E27FC236}">
                  <a16:creationId xmlns:a16="http://schemas.microsoft.com/office/drawing/2014/main" id="{B39A4A06-9485-F028-4ABC-04D26DD3B615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</a:t>
              </a:r>
              <a:r>
                <a:rPr lang="pt-BR" sz="1000" dirty="0">
                  <a:solidFill>
                    <a:schemeClr val="bg1"/>
                  </a:solidFill>
                </a:rPr>
                <a:t>2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0" name="Agrupar 189">
            <a:extLst>
              <a:ext uri="{FF2B5EF4-FFF2-40B4-BE49-F238E27FC236}">
                <a16:creationId xmlns:a16="http://schemas.microsoft.com/office/drawing/2014/main" id="{B640CC61-D2CF-D756-F870-5FCED43F8D33}"/>
              </a:ext>
            </a:extLst>
          </p:cNvPr>
          <p:cNvGrpSpPr/>
          <p:nvPr/>
        </p:nvGrpSpPr>
        <p:grpSpPr>
          <a:xfrm>
            <a:off x="4819017" y="5989929"/>
            <a:ext cx="389940" cy="246221"/>
            <a:chOff x="1965117" y="5189845"/>
            <a:chExt cx="389940" cy="246221"/>
          </a:xfrm>
        </p:grpSpPr>
        <p:sp>
          <p:nvSpPr>
            <p:cNvPr id="191" name="Elipse 190">
              <a:extLst>
                <a:ext uri="{FF2B5EF4-FFF2-40B4-BE49-F238E27FC236}">
                  <a16:creationId xmlns:a16="http://schemas.microsoft.com/office/drawing/2014/main" id="{B2EF6F69-4E48-80C5-7808-25C474835A83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00B35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92" name="CaixaDeTexto 191">
              <a:extLst>
                <a:ext uri="{FF2B5EF4-FFF2-40B4-BE49-F238E27FC236}">
                  <a16:creationId xmlns:a16="http://schemas.microsoft.com/office/drawing/2014/main" id="{4E6C858B-1CF9-F8F6-FEDA-1F3F69EE4E46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13</a:t>
              </a:r>
              <a:endParaRPr lang="pt-BR" sz="5400" dirty="0"/>
            </a:p>
          </p:txBody>
        </p:sp>
      </p:grpSp>
      <p:grpSp>
        <p:nvGrpSpPr>
          <p:cNvPr id="193" name="Agrupar 192">
            <a:extLst>
              <a:ext uri="{FF2B5EF4-FFF2-40B4-BE49-F238E27FC236}">
                <a16:creationId xmlns:a16="http://schemas.microsoft.com/office/drawing/2014/main" id="{DE3B9498-2497-6C4E-E8B0-ACCD7C9EF924}"/>
              </a:ext>
            </a:extLst>
          </p:cNvPr>
          <p:cNvGrpSpPr/>
          <p:nvPr/>
        </p:nvGrpSpPr>
        <p:grpSpPr>
          <a:xfrm>
            <a:off x="7517605" y="5197570"/>
            <a:ext cx="389940" cy="246221"/>
            <a:chOff x="1965117" y="5189845"/>
            <a:chExt cx="389940" cy="246221"/>
          </a:xfrm>
        </p:grpSpPr>
        <p:sp>
          <p:nvSpPr>
            <p:cNvPr id="194" name="Elipse 193">
              <a:extLst>
                <a:ext uri="{FF2B5EF4-FFF2-40B4-BE49-F238E27FC236}">
                  <a16:creationId xmlns:a16="http://schemas.microsoft.com/office/drawing/2014/main" id="{049A09D6-4248-2591-A8F6-A92619B02881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007E5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95" name="CaixaDeTexto 194">
              <a:extLst>
                <a:ext uri="{FF2B5EF4-FFF2-40B4-BE49-F238E27FC236}">
                  <a16:creationId xmlns:a16="http://schemas.microsoft.com/office/drawing/2014/main" id="{C1EBA0F0-C63D-3978-51C6-821E43B3B3D4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</a:t>
              </a:r>
              <a:r>
                <a:rPr lang="pt-BR" sz="1000" dirty="0">
                  <a:solidFill>
                    <a:schemeClr val="bg1"/>
                  </a:solidFill>
                </a:rPr>
                <a:t>2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9" name="Agrupar 198">
            <a:extLst>
              <a:ext uri="{FF2B5EF4-FFF2-40B4-BE49-F238E27FC236}">
                <a16:creationId xmlns:a16="http://schemas.microsoft.com/office/drawing/2014/main" id="{781D4388-371B-8BDB-657A-6A13AB6B3BF8}"/>
              </a:ext>
            </a:extLst>
          </p:cNvPr>
          <p:cNvGrpSpPr/>
          <p:nvPr/>
        </p:nvGrpSpPr>
        <p:grpSpPr>
          <a:xfrm>
            <a:off x="8291521" y="5197569"/>
            <a:ext cx="389940" cy="246221"/>
            <a:chOff x="1965117" y="5189845"/>
            <a:chExt cx="389940" cy="246221"/>
          </a:xfrm>
        </p:grpSpPr>
        <p:sp>
          <p:nvSpPr>
            <p:cNvPr id="200" name="Elipse 199">
              <a:extLst>
                <a:ext uri="{FF2B5EF4-FFF2-40B4-BE49-F238E27FC236}">
                  <a16:creationId xmlns:a16="http://schemas.microsoft.com/office/drawing/2014/main" id="{37BC89FB-3517-6DD6-652C-16F412193D11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9B389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201" name="CaixaDeTexto 200">
              <a:extLst>
                <a:ext uri="{FF2B5EF4-FFF2-40B4-BE49-F238E27FC236}">
                  <a16:creationId xmlns:a16="http://schemas.microsoft.com/office/drawing/2014/main" id="{87D5B22A-741F-74C0-EDC4-24360AE30965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</a:t>
              </a:r>
              <a:r>
                <a:rPr lang="pt-BR" sz="1000" dirty="0">
                  <a:solidFill>
                    <a:schemeClr val="bg1"/>
                  </a:solidFill>
                </a:rPr>
                <a:t>5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203" name="Imagem 202">
            <a:extLst>
              <a:ext uri="{FF2B5EF4-FFF2-40B4-BE49-F238E27FC236}">
                <a16:creationId xmlns:a16="http://schemas.microsoft.com/office/drawing/2014/main" id="{6E2715F4-5643-DB7B-4867-63677223E6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71135"/>
          <a:stretch/>
        </p:blipFill>
        <p:spPr>
          <a:xfrm>
            <a:off x="1804677" y="5238963"/>
            <a:ext cx="181562" cy="173723"/>
          </a:xfrm>
          <a:prstGeom prst="rect">
            <a:avLst/>
          </a:prstGeom>
        </p:spPr>
      </p:pic>
      <p:pic>
        <p:nvPicPr>
          <p:cNvPr id="204" name="Imagem 202">
            <a:extLst>
              <a:ext uri="{FF2B5EF4-FFF2-40B4-BE49-F238E27FC236}">
                <a16:creationId xmlns:a16="http://schemas.microsoft.com/office/drawing/2014/main" id="{551368F5-63C6-6F3C-9C3C-A4E7B7DFC8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71135"/>
          <a:stretch/>
        </p:blipFill>
        <p:spPr>
          <a:xfrm>
            <a:off x="10286635" y="5233817"/>
            <a:ext cx="181562" cy="173723"/>
          </a:xfrm>
          <a:prstGeom prst="rect">
            <a:avLst/>
          </a:prstGeom>
        </p:spPr>
      </p:pic>
      <p:sp>
        <p:nvSpPr>
          <p:cNvPr id="208" name="CaixaDeTexto 207">
            <a:extLst>
              <a:ext uri="{FF2B5EF4-FFF2-40B4-BE49-F238E27FC236}">
                <a16:creationId xmlns:a16="http://schemas.microsoft.com/office/drawing/2014/main" id="{664FCEEA-DE8C-388A-062F-A3CA20445367}"/>
              </a:ext>
            </a:extLst>
          </p:cNvPr>
          <p:cNvSpPr txBox="1"/>
          <p:nvPr/>
        </p:nvSpPr>
        <p:spPr>
          <a:xfrm>
            <a:off x="0" y="6560456"/>
            <a:ext cx="12191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>
                <a:latin typeface="Aptos Narrow" panose="020B0004020202020204" pitchFamily="34" charset="0"/>
              </a:rPr>
              <a:t>Created</a:t>
            </a:r>
            <a:r>
              <a:rPr lang="pt-BR" sz="1400" dirty="0">
                <a:latin typeface="Aptos Narrow" panose="020B0004020202020204" pitchFamily="34" charset="0"/>
              </a:rPr>
              <a:t> </a:t>
            </a:r>
            <a:r>
              <a:rPr lang="pt-BR" sz="1400" dirty="0" err="1">
                <a:latin typeface="Aptos Narrow" panose="020B0004020202020204" pitchFamily="34" charset="0"/>
              </a:rPr>
              <a:t>by</a:t>
            </a:r>
            <a:r>
              <a:rPr lang="pt-BR" sz="1400" dirty="0">
                <a:latin typeface="Aptos Narrow" panose="020B0004020202020204" pitchFamily="34" charset="0"/>
              </a:rPr>
              <a:t> Sampa-4-u</a:t>
            </a:r>
          </a:p>
        </p:txBody>
      </p:sp>
      <p:pic>
        <p:nvPicPr>
          <p:cNvPr id="210" name="Imagem 209" descr="Ícone&#10;&#10;Descrição gerada automaticamente">
            <a:extLst>
              <a:ext uri="{FF2B5EF4-FFF2-40B4-BE49-F238E27FC236}">
                <a16:creationId xmlns:a16="http://schemas.microsoft.com/office/drawing/2014/main" id="{2C0D5802-CED0-FA69-C9A6-90683C845E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154" y="6577291"/>
            <a:ext cx="274105" cy="274105"/>
          </a:xfrm>
          <a:prstGeom prst="rect">
            <a:avLst/>
          </a:prstGeom>
        </p:spPr>
      </p:pic>
      <p:pic>
        <p:nvPicPr>
          <p:cNvPr id="3" name="Imagem 202">
            <a:extLst>
              <a:ext uri="{FF2B5EF4-FFF2-40B4-BE49-F238E27FC236}">
                <a16:creationId xmlns:a16="http://schemas.microsoft.com/office/drawing/2014/main" id="{E3D0D714-3002-FB8D-0E00-21392CC82A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71135"/>
          <a:stretch/>
        </p:blipFill>
        <p:spPr>
          <a:xfrm>
            <a:off x="4117573" y="5238960"/>
            <a:ext cx="181562" cy="17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77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27A39320-878E-D0A9-C231-74CA5958E495}"/>
              </a:ext>
            </a:extLst>
          </p:cNvPr>
          <p:cNvSpPr/>
          <p:nvPr/>
        </p:nvSpPr>
        <p:spPr>
          <a:xfrm>
            <a:off x="0" y="4926106"/>
            <a:ext cx="12192000" cy="259976"/>
          </a:xfrm>
          <a:prstGeom prst="rect">
            <a:avLst/>
          </a:prstGeom>
          <a:solidFill>
            <a:srgbClr val="F6836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1F0FE8EE-41CB-E3DC-946E-05285ED57B7C}"/>
              </a:ext>
            </a:extLst>
          </p:cNvPr>
          <p:cNvGrpSpPr/>
          <p:nvPr/>
        </p:nvGrpSpPr>
        <p:grpSpPr>
          <a:xfrm>
            <a:off x="2957054" y="2549839"/>
            <a:ext cx="805134" cy="2595038"/>
            <a:chOff x="1804833" y="3092204"/>
            <a:chExt cx="805134" cy="2595038"/>
          </a:xfrm>
        </p:grpSpPr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D5521301-CEC5-6DCA-DD82-9F131B65E2C0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BA5D182E-0972-E41A-7641-3A4AF3E42F89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Palmeiras – Barra Funda</a:t>
              </a:r>
            </a:p>
          </p:txBody>
        </p:sp>
      </p:grpSp>
      <p:grpSp>
        <p:nvGrpSpPr>
          <p:cNvPr id="9" name="Agrupar 8">
            <a:extLst>
              <a:ext uri="{FF2B5EF4-FFF2-40B4-BE49-F238E27FC236}">
                <a16:creationId xmlns:a16="http://schemas.microsoft.com/office/drawing/2014/main" id="{594E60BA-129D-652A-F862-63CBE19DF888}"/>
              </a:ext>
            </a:extLst>
          </p:cNvPr>
          <p:cNvGrpSpPr/>
          <p:nvPr/>
        </p:nvGrpSpPr>
        <p:grpSpPr>
          <a:xfrm>
            <a:off x="3340474" y="2549839"/>
            <a:ext cx="805134" cy="2595038"/>
            <a:chOff x="1804833" y="3092204"/>
            <a:chExt cx="805134" cy="2595038"/>
          </a:xfrm>
        </p:grpSpPr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185658D6-6B1D-41DC-37DD-7E1991FDF3B3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1EF506F4-5212-C92D-7806-339F17EB2753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Luz</a:t>
              </a:r>
            </a:p>
          </p:txBody>
        </p:sp>
      </p:grp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73FEB0A4-116C-B428-C129-365C35FDB41B}"/>
              </a:ext>
            </a:extLst>
          </p:cNvPr>
          <p:cNvGrpSpPr/>
          <p:nvPr/>
        </p:nvGrpSpPr>
        <p:grpSpPr>
          <a:xfrm>
            <a:off x="3726275" y="2549839"/>
            <a:ext cx="805134" cy="2595038"/>
            <a:chOff x="1804833" y="3092204"/>
            <a:chExt cx="805134" cy="2595038"/>
          </a:xfrm>
        </p:grpSpPr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4C3F875F-A5F0-78B1-6A25-EAD9D4FC9A80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56149CE4-DEA9-10A0-CB92-4465BA7709D0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Brás</a:t>
              </a:r>
            </a:p>
          </p:txBody>
        </p:sp>
      </p:grp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B6EE1299-B9E7-48B5-FE08-9BC35691C80B}"/>
              </a:ext>
            </a:extLst>
          </p:cNvPr>
          <p:cNvGrpSpPr/>
          <p:nvPr/>
        </p:nvGrpSpPr>
        <p:grpSpPr>
          <a:xfrm>
            <a:off x="4112076" y="2549839"/>
            <a:ext cx="805134" cy="2595038"/>
            <a:chOff x="1804833" y="3092204"/>
            <a:chExt cx="805134" cy="2595038"/>
          </a:xfrm>
        </p:grpSpPr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44071308-6AD3-88C3-B861-F2EC4C99EA2E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091C78E7-7DBF-1383-0336-26AC7D1FC075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Tatuapé</a:t>
              </a:r>
            </a:p>
          </p:txBody>
        </p:sp>
      </p:grp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CB5B2F38-4476-2FE8-1D6C-216C67C476D5}"/>
              </a:ext>
            </a:extLst>
          </p:cNvPr>
          <p:cNvGrpSpPr/>
          <p:nvPr/>
        </p:nvGrpSpPr>
        <p:grpSpPr>
          <a:xfrm>
            <a:off x="4497877" y="2549839"/>
            <a:ext cx="805134" cy="2595038"/>
            <a:chOff x="1804833" y="3092204"/>
            <a:chExt cx="805134" cy="2595038"/>
          </a:xfrm>
        </p:grpSpPr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348884E6-ECBA-7C51-67F8-2A373AC9F383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0D200DEA-1AF7-6C70-73AE-98AF05353116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Corinthians - Itaquera</a:t>
              </a:r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079B156D-46AD-8EE4-DF86-B072FD8AC1C8}"/>
              </a:ext>
            </a:extLst>
          </p:cNvPr>
          <p:cNvGrpSpPr/>
          <p:nvPr/>
        </p:nvGrpSpPr>
        <p:grpSpPr>
          <a:xfrm>
            <a:off x="4883678" y="2549839"/>
            <a:ext cx="805134" cy="2595038"/>
            <a:chOff x="1804833" y="3092204"/>
            <a:chExt cx="805134" cy="2595038"/>
          </a:xfrm>
        </p:grpSpPr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A2D75AAE-E76F-8C33-6F66-EDCA9A606EA2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AB67D3EF-511D-E311-7252-CF76C545171B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Dom Bosco</a:t>
              </a: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7101C402-2480-6BB6-7DD6-AA2B756E242F}"/>
              </a:ext>
            </a:extLst>
          </p:cNvPr>
          <p:cNvGrpSpPr/>
          <p:nvPr/>
        </p:nvGrpSpPr>
        <p:grpSpPr>
          <a:xfrm>
            <a:off x="5267098" y="2549839"/>
            <a:ext cx="805134" cy="2595038"/>
            <a:chOff x="1804833" y="3092204"/>
            <a:chExt cx="805134" cy="2595038"/>
          </a:xfrm>
        </p:grpSpPr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E291489E-CAF6-8CE6-1D2F-E4B8306763E9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E507751D-08EF-7E9B-40B7-772A46E1EF67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José Bonifácio</a:t>
              </a: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7401659B-D798-6C9C-2121-7723C06B2EEE}"/>
              </a:ext>
            </a:extLst>
          </p:cNvPr>
          <p:cNvGrpSpPr/>
          <p:nvPr/>
        </p:nvGrpSpPr>
        <p:grpSpPr>
          <a:xfrm>
            <a:off x="5650518" y="2549839"/>
            <a:ext cx="805134" cy="2595038"/>
            <a:chOff x="1804833" y="3092204"/>
            <a:chExt cx="805134" cy="2595038"/>
          </a:xfrm>
        </p:grpSpPr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EF5FC13D-A4BA-C977-0841-0F1E14EB059C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308B4831-DC88-57FC-6778-93839003E535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Guaianazes</a:t>
              </a:r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9E3337A7-39B3-F2D0-21D3-62EAD97BA2BD}"/>
              </a:ext>
            </a:extLst>
          </p:cNvPr>
          <p:cNvGrpSpPr/>
          <p:nvPr/>
        </p:nvGrpSpPr>
        <p:grpSpPr>
          <a:xfrm>
            <a:off x="6033938" y="2549839"/>
            <a:ext cx="805134" cy="2595038"/>
            <a:chOff x="1804833" y="3092204"/>
            <a:chExt cx="805134" cy="2595038"/>
          </a:xfrm>
        </p:grpSpPr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070BE111-B264-915F-3B25-DDEE64F8344D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F34969EC-FED0-0CBC-B5B7-5D19032F86D5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Antônio Gianetti Neto</a:t>
              </a:r>
            </a:p>
          </p:txBody>
        </p:sp>
      </p:grp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1E829892-BBA4-3624-F14B-0A8D77E56C09}"/>
              </a:ext>
            </a:extLst>
          </p:cNvPr>
          <p:cNvGrpSpPr/>
          <p:nvPr/>
        </p:nvGrpSpPr>
        <p:grpSpPr>
          <a:xfrm>
            <a:off x="6418127" y="2549839"/>
            <a:ext cx="805134" cy="2595038"/>
            <a:chOff x="1804833" y="3092204"/>
            <a:chExt cx="805134" cy="2595038"/>
          </a:xfrm>
        </p:grpSpPr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9E484090-6E59-2AFC-F789-42341B655401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FC93170C-380C-7B76-FB2A-30A6CA314B79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Ferraz de Vasconcelos</a:t>
              </a:r>
            </a:p>
          </p:txBody>
        </p:sp>
      </p:grp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7006EABE-62EA-78B6-4C4E-E843734D3795}"/>
              </a:ext>
            </a:extLst>
          </p:cNvPr>
          <p:cNvGrpSpPr/>
          <p:nvPr/>
        </p:nvGrpSpPr>
        <p:grpSpPr>
          <a:xfrm>
            <a:off x="6803928" y="2549839"/>
            <a:ext cx="805134" cy="2595038"/>
            <a:chOff x="1804833" y="3092204"/>
            <a:chExt cx="805134" cy="2595038"/>
          </a:xfrm>
        </p:grpSpPr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FE5708BC-3963-47E7-5C2F-24C1AF8C28B8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4193D2CB-E877-BBBE-0661-D6E3A2AC8985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Poá</a:t>
              </a:r>
            </a:p>
          </p:txBody>
        </p:sp>
      </p:grp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6823FB9D-4596-65FE-3EE6-31DCD09BFF00}"/>
              </a:ext>
            </a:extLst>
          </p:cNvPr>
          <p:cNvGrpSpPr/>
          <p:nvPr/>
        </p:nvGrpSpPr>
        <p:grpSpPr>
          <a:xfrm>
            <a:off x="7189729" y="1785256"/>
            <a:ext cx="1010003" cy="3359621"/>
            <a:chOff x="1804833" y="2327621"/>
            <a:chExt cx="1010003" cy="3359621"/>
          </a:xfrm>
        </p:grpSpPr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6B07684B-E590-4962-43F1-541E1ECE6AE4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67BB6047-26A5-4517-9789-82B291038EED}"/>
                </a:ext>
              </a:extLst>
            </p:cNvPr>
            <p:cNvSpPr txBox="1"/>
            <p:nvPr/>
          </p:nvSpPr>
          <p:spPr>
            <a:xfrm rot="18000000">
              <a:off x="1005994" y="3767131"/>
              <a:ext cx="32483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Calmon Viana</a:t>
              </a:r>
            </a:p>
          </p:txBody>
        </p:sp>
      </p:grp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C3761333-4F7A-510D-B9E9-F1BE03A8B368}"/>
              </a:ext>
            </a:extLst>
          </p:cNvPr>
          <p:cNvGrpSpPr/>
          <p:nvPr/>
        </p:nvGrpSpPr>
        <p:grpSpPr>
          <a:xfrm>
            <a:off x="7576111" y="2549839"/>
            <a:ext cx="805134" cy="2595038"/>
            <a:chOff x="1804833" y="3092204"/>
            <a:chExt cx="805134" cy="2595038"/>
          </a:xfrm>
        </p:grpSpPr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E133DF36-A76B-0C5C-3600-29F294CE7574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CaixaDeTexto 44">
              <a:extLst>
                <a:ext uri="{FF2B5EF4-FFF2-40B4-BE49-F238E27FC236}">
                  <a16:creationId xmlns:a16="http://schemas.microsoft.com/office/drawing/2014/main" id="{F6B39920-A3B7-86BF-F590-562C189C0512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Suzano</a:t>
              </a:r>
            </a:p>
          </p:txBody>
        </p:sp>
      </p:grp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4A885EB6-A101-50C4-C904-C89AC7379965}"/>
              </a:ext>
            </a:extLst>
          </p:cNvPr>
          <p:cNvGrpSpPr/>
          <p:nvPr/>
        </p:nvGrpSpPr>
        <p:grpSpPr>
          <a:xfrm>
            <a:off x="7961912" y="2549839"/>
            <a:ext cx="805134" cy="2595038"/>
            <a:chOff x="1804833" y="3092204"/>
            <a:chExt cx="805134" cy="2595038"/>
          </a:xfrm>
        </p:grpSpPr>
        <p:sp>
          <p:nvSpPr>
            <p:cNvPr id="47" name="Elipse 46">
              <a:extLst>
                <a:ext uri="{FF2B5EF4-FFF2-40B4-BE49-F238E27FC236}">
                  <a16:creationId xmlns:a16="http://schemas.microsoft.com/office/drawing/2014/main" id="{FDF9003A-B5BF-9C14-0AA8-286136BB3D8E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CaixaDeTexto 47">
              <a:extLst>
                <a:ext uri="{FF2B5EF4-FFF2-40B4-BE49-F238E27FC236}">
                  <a16:creationId xmlns:a16="http://schemas.microsoft.com/office/drawing/2014/main" id="{4EFE4068-5B01-DFB1-0D8E-0043EBA44214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err="1"/>
                <a:t>Jundiapeba</a:t>
              </a:r>
              <a:endParaRPr lang="pt-BR" dirty="0"/>
            </a:p>
          </p:txBody>
        </p:sp>
      </p:grpSp>
      <p:grpSp>
        <p:nvGrpSpPr>
          <p:cNvPr id="49" name="Agrupar 48">
            <a:extLst>
              <a:ext uri="{FF2B5EF4-FFF2-40B4-BE49-F238E27FC236}">
                <a16:creationId xmlns:a16="http://schemas.microsoft.com/office/drawing/2014/main" id="{DE8B4550-3FEF-73AD-F1FA-0101E5B741A2}"/>
              </a:ext>
            </a:extLst>
          </p:cNvPr>
          <p:cNvGrpSpPr/>
          <p:nvPr/>
        </p:nvGrpSpPr>
        <p:grpSpPr>
          <a:xfrm>
            <a:off x="8347711" y="1709266"/>
            <a:ext cx="1030364" cy="3435611"/>
            <a:chOff x="1804833" y="2251631"/>
            <a:chExt cx="1030364" cy="3435611"/>
          </a:xfrm>
        </p:grpSpPr>
        <p:sp>
          <p:nvSpPr>
            <p:cNvPr id="50" name="Elipse 49">
              <a:extLst>
                <a:ext uri="{FF2B5EF4-FFF2-40B4-BE49-F238E27FC236}">
                  <a16:creationId xmlns:a16="http://schemas.microsoft.com/office/drawing/2014/main" id="{230BFF8E-A469-5C5E-3AE6-11763DE4364D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CaixaDeTexto 50">
              <a:extLst>
                <a:ext uri="{FF2B5EF4-FFF2-40B4-BE49-F238E27FC236}">
                  <a16:creationId xmlns:a16="http://schemas.microsoft.com/office/drawing/2014/main" id="{534CEF6D-67D4-ACA6-A33A-6371C8E8845B}"/>
                </a:ext>
              </a:extLst>
            </p:cNvPr>
            <p:cNvSpPr txBox="1"/>
            <p:nvPr/>
          </p:nvSpPr>
          <p:spPr>
            <a:xfrm rot="18000000">
              <a:off x="985632" y="3731864"/>
              <a:ext cx="33297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Braz Cubas</a:t>
              </a:r>
            </a:p>
          </p:txBody>
        </p:sp>
      </p:grp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CB3E263B-7446-4695-C30D-06346E880A86}"/>
              </a:ext>
            </a:extLst>
          </p:cNvPr>
          <p:cNvGrpSpPr/>
          <p:nvPr/>
        </p:nvGrpSpPr>
        <p:grpSpPr>
          <a:xfrm>
            <a:off x="8733317" y="2549839"/>
            <a:ext cx="805134" cy="2595038"/>
            <a:chOff x="1804833" y="3092204"/>
            <a:chExt cx="805134" cy="2595038"/>
          </a:xfrm>
        </p:grpSpPr>
        <p:sp>
          <p:nvSpPr>
            <p:cNvPr id="53" name="Elipse 52">
              <a:extLst>
                <a:ext uri="{FF2B5EF4-FFF2-40B4-BE49-F238E27FC236}">
                  <a16:creationId xmlns:a16="http://schemas.microsoft.com/office/drawing/2014/main" id="{294F98E8-A509-5726-8997-EA56195D7CAE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CaixaDeTexto 53">
              <a:extLst>
                <a:ext uri="{FF2B5EF4-FFF2-40B4-BE49-F238E27FC236}">
                  <a16:creationId xmlns:a16="http://schemas.microsoft.com/office/drawing/2014/main" id="{587B94F3-82C5-E12B-331B-4044D9291B66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Mogi das Cruzes</a:t>
              </a:r>
            </a:p>
          </p:txBody>
        </p:sp>
      </p:grpSp>
      <p:grpSp>
        <p:nvGrpSpPr>
          <p:cNvPr id="55" name="Agrupar 54">
            <a:extLst>
              <a:ext uri="{FF2B5EF4-FFF2-40B4-BE49-F238E27FC236}">
                <a16:creationId xmlns:a16="http://schemas.microsoft.com/office/drawing/2014/main" id="{308DB391-52A0-2DDC-728C-3706BFD90F18}"/>
              </a:ext>
            </a:extLst>
          </p:cNvPr>
          <p:cNvGrpSpPr/>
          <p:nvPr/>
        </p:nvGrpSpPr>
        <p:grpSpPr>
          <a:xfrm>
            <a:off x="9119116" y="2549839"/>
            <a:ext cx="805134" cy="2595038"/>
            <a:chOff x="1804833" y="3092204"/>
            <a:chExt cx="805134" cy="2595038"/>
          </a:xfrm>
        </p:grpSpPr>
        <p:sp>
          <p:nvSpPr>
            <p:cNvPr id="56" name="Elipse 55">
              <a:extLst>
                <a:ext uri="{FF2B5EF4-FFF2-40B4-BE49-F238E27FC236}">
                  <a16:creationId xmlns:a16="http://schemas.microsoft.com/office/drawing/2014/main" id="{A99F82C2-84B5-0A62-DA8D-BF72F18ECC94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CaixaDeTexto 56">
              <a:extLst>
                <a:ext uri="{FF2B5EF4-FFF2-40B4-BE49-F238E27FC236}">
                  <a16:creationId xmlns:a16="http://schemas.microsoft.com/office/drawing/2014/main" id="{7B4E3456-B8A8-C8AF-6228-587E619141C7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Estudantes</a:t>
              </a:r>
            </a:p>
          </p:txBody>
        </p:sp>
      </p:grpSp>
      <p:grpSp>
        <p:nvGrpSpPr>
          <p:cNvPr id="61" name="Agrupar 60">
            <a:extLst>
              <a:ext uri="{FF2B5EF4-FFF2-40B4-BE49-F238E27FC236}">
                <a16:creationId xmlns:a16="http://schemas.microsoft.com/office/drawing/2014/main" id="{F8636C20-B2C4-BA0F-46E6-A0D5E49C6F9D}"/>
              </a:ext>
            </a:extLst>
          </p:cNvPr>
          <p:cNvGrpSpPr/>
          <p:nvPr/>
        </p:nvGrpSpPr>
        <p:grpSpPr>
          <a:xfrm>
            <a:off x="2900704" y="5804216"/>
            <a:ext cx="389940" cy="246221"/>
            <a:chOff x="1965117" y="5189845"/>
            <a:chExt cx="389940" cy="246221"/>
          </a:xfrm>
        </p:grpSpPr>
        <p:sp>
          <p:nvSpPr>
            <p:cNvPr id="62" name="Elipse 61">
              <a:extLst>
                <a:ext uri="{FF2B5EF4-FFF2-40B4-BE49-F238E27FC236}">
                  <a16:creationId xmlns:a16="http://schemas.microsoft.com/office/drawing/2014/main" id="{DF29E03A-E402-E6B6-5EA8-577173DA4EA3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00B35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63" name="CaixaDeTexto 62">
              <a:extLst>
                <a:ext uri="{FF2B5EF4-FFF2-40B4-BE49-F238E27FC236}">
                  <a16:creationId xmlns:a16="http://schemas.microsoft.com/office/drawing/2014/main" id="{F1EC712B-5A77-5732-6139-BB5CC83D4513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13</a:t>
              </a:r>
              <a:endParaRPr lang="pt-BR" sz="5400" dirty="0"/>
            </a:p>
          </p:txBody>
        </p:sp>
      </p:grpSp>
      <p:grpSp>
        <p:nvGrpSpPr>
          <p:cNvPr id="64" name="Agrupar 63">
            <a:extLst>
              <a:ext uri="{FF2B5EF4-FFF2-40B4-BE49-F238E27FC236}">
                <a16:creationId xmlns:a16="http://schemas.microsoft.com/office/drawing/2014/main" id="{0620C6BC-91FC-CE67-585E-4FB9098566B1}"/>
              </a:ext>
            </a:extLst>
          </p:cNvPr>
          <p:cNvGrpSpPr/>
          <p:nvPr/>
        </p:nvGrpSpPr>
        <p:grpSpPr>
          <a:xfrm>
            <a:off x="2906848" y="5195086"/>
            <a:ext cx="389940" cy="246221"/>
            <a:chOff x="1965117" y="5189845"/>
            <a:chExt cx="389940" cy="246221"/>
          </a:xfrm>
        </p:grpSpPr>
        <p:sp>
          <p:nvSpPr>
            <p:cNvPr id="65" name="Elipse 64">
              <a:extLst>
                <a:ext uri="{FF2B5EF4-FFF2-40B4-BE49-F238E27FC236}">
                  <a16:creationId xmlns:a16="http://schemas.microsoft.com/office/drawing/2014/main" id="{0DC45D7C-AD0F-EA15-5F09-23EE1A24FE75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EE372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66" name="CaixaDeTexto 65">
              <a:extLst>
                <a:ext uri="{FF2B5EF4-FFF2-40B4-BE49-F238E27FC236}">
                  <a16:creationId xmlns:a16="http://schemas.microsoft.com/office/drawing/2014/main" id="{F5208CF6-B8C3-0A54-0655-8D14BCB7CCDA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3</a:t>
              </a:r>
              <a:endParaRPr lang="pt-BR" sz="5400" dirty="0"/>
            </a:p>
          </p:txBody>
        </p:sp>
      </p:grpSp>
      <p:grpSp>
        <p:nvGrpSpPr>
          <p:cNvPr id="67" name="Agrupar 66">
            <a:extLst>
              <a:ext uri="{FF2B5EF4-FFF2-40B4-BE49-F238E27FC236}">
                <a16:creationId xmlns:a16="http://schemas.microsoft.com/office/drawing/2014/main" id="{C978AAA5-DB99-4A76-36FC-D4EC6EE70AD5}"/>
              </a:ext>
            </a:extLst>
          </p:cNvPr>
          <p:cNvGrpSpPr/>
          <p:nvPr/>
        </p:nvGrpSpPr>
        <p:grpSpPr>
          <a:xfrm>
            <a:off x="2903085" y="5406770"/>
            <a:ext cx="389940" cy="246221"/>
            <a:chOff x="1965117" y="5189845"/>
            <a:chExt cx="389940" cy="246221"/>
          </a:xfrm>
        </p:grpSpPr>
        <p:sp>
          <p:nvSpPr>
            <p:cNvPr id="68" name="Elipse 67">
              <a:extLst>
                <a:ext uri="{FF2B5EF4-FFF2-40B4-BE49-F238E27FC236}">
                  <a16:creationId xmlns:a16="http://schemas.microsoft.com/office/drawing/2014/main" id="{FBCAB8B2-EE9E-5A12-16A6-D67BDDD9802D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CA016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69" name="CaixaDeTexto 68">
              <a:extLst>
                <a:ext uri="{FF2B5EF4-FFF2-40B4-BE49-F238E27FC236}">
                  <a16:creationId xmlns:a16="http://schemas.microsoft.com/office/drawing/2014/main" id="{EE717131-EA79-5BD3-D9B9-FEDF921A17B8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</a:t>
              </a:r>
              <a:r>
                <a:rPr lang="pt-BR" sz="1000" dirty="0">
                  <a:solidFill>
                    <a:schemeClr val="bg1"/>
                  </a:solidFill>
                </a:rPr>
                <a:t>7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0" name="Agrupar 69">
            <a:extLst>
              <a:ext uri="{FF2B5EF4-FFF2-40B4-BE49-F238E27FC236}">
                <a16:creationId xmlns:a16="http://schemas.microsoft.com/office/drawing/2014/main" id="{4293C4F0-4501-DEAA-5DE0-5DD0D8F1CC02}"/>
              </a:ext>
            </a:extLst>
          </p:cNvPr>
          <p:cNvGrpSpPr/>
          <p:nvPr/>
        </p:nvGrpSpPr>
        <p:grpSpPr>
          <a:xfrm>
            <a:off x="2904932" y="5601774"/>
            <a:ext cx="389940" cy="246221"/>
            <a:chOff x="1965117" y="5189845"/>
            <a:chExt cx="389940" cy="246221"/>
          </a:xfrm>
        </p:grpSpPr>
        <p:sp>
          <p:nvSpPr>
            <p:cNvPr id="71" name="Elipse 70">
              <a:extLst>
                <a:ext uri="{FF2B5EF4-FFF2-40B4-BE49-F238E27FC236}">
                  <a16:creationId xmlns:a16="http://schemas.microsoft.com/office/drawing/2014/main" id="{E4D8C13F-8773-F8A7-CD9B-A434A79A8726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97A09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72" name="CaixaDeTexto 71">
              <a:extLst>
                <a:ext uri="{FF2B5EF4-FFF2-40B4-BE49-F238E27FC236}">
                  <a16:creationId xmlns:a16="http://schemas.microsoft.com/office/drawing/2014/main" id="{A00C10F1-7654-D730-2429-B1840E4C1BCA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8</a:t>
              </a:r>
              <a:endParaRPr lang="pt-BR" sz="5400" dirty="0"/>
            </a:p>
          </p:txBody>
        </p:sp>
      </p:grpSp>
      <p:grpSp>
        <p:nvGrpSpPr>
          <p:cNvPr id="82" name="Agrupar 81">
            <a:extLst>
              <a:ext uri="{FF2B5EF4-FFF2-40B4-BE49-F238E27FC236}">
                <a16:creationId xmlns:a16="http://schemas.microsoft.com/office/drawing/2014/main" id="{78250BC6-F6CF-AA32-F4C4-77A6C2955297}"/>
              </a:ext>
            </a:extLst>
          </p:cNvPr>
          <p:cNvGrpSpPr/>
          <p:nvPr/>
        </p:nvGrpSpPr>
        <p:grpSpPr>
          <a:xfrm>
            <a:off x="7134328" y="5203961"/>
            <a:ext cx="389940" cy="246221"/>
            <a:chOff x="1965117" y="5189845"/>
            <a:chExt cx="389940" cy="246221"/>
          </a:xfrm>
        </p:grpSpPr>
        <p:sp>
          <p:nvSpPr>
            <p:cNvPr id="83" name="Elipse 82">
              <a:extLst>
                <a:ext uri="{FF2B5EF4-FFF2-40B4-BE49-F238E27FC236}">
                  <a16:creationId xmlns:a16="http://schemas.microsoft.com/office/drawing/2014/main" id="{ECF8D78E-9856-6C4B-24D0-508862F06306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133C8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84" name="CaixaDeTexto 83">
              <a:extLst>
                <a:ext uri="{FF2B5EF4-FFF2-40B4-BE49-F238E27FC236}">
                  <a16:creationId xmlns:a16="http://schemas.microsoft.com/office/drawing/2014/main" id="{2130843B-640A-D3FC-6F20-3C6C415DA07D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>
                  <a:solidFill>
                    <a:schemeClr val="bg1"/>
                  </a:solidFill>
                </a:rPr>
                <a:t>12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1" name="Agrupar 90">
            <a:extLst>
              <a:ext uri="{FF2B5EF4-FFF2-40B4-BE49-F238E27FC236}">
                <a16:creationId xmlns:a16="http://schemas.microsoft.com/office/drawing/2014/main" id="{B8DE80D8-0F74-8FEA-A655-4CF7C05D9EAE}"/>
              </a:ext>
            </a:extLst>
          </p:cNvPr>
          <p:cNvGrpSpPr/>
          <p:nvPr/>
        </p:nvGrpSpPr>
        <p:grpSpPr>
          <a:xfrm>
            <a:off x="3663517" y="5805524"/>
            <a:ext cx="389940" cy="246221"/>
            <a:chOff x="1965117" y="5189845"/>
            <a:chExt cx="389940" cy="246221"/>
          </a:xfrm>
        </p:grpSpPr>
        <p:sp>
          <p:nvSpPr>
            <p:cNvPr id="92" name="Elipse 91">
              <a:extLst>
                <a:ext uri="{FF2B5EF4-FFF2-40B4-BE49-F238E27FC236}">
                  <a16:creationId xmlns:a16="http://schemas.microsoft.com/office/drawing/2014/main" id="{2A428B31-9C9A-76AE-0F4F-B8FCDC50A348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133C8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93" name="CaixaDeTexto 92">
              <a:extLst>
                <a:ext uri="{FF2B5EF4-FFF2-40B4-BE49-F238E27FC236}">
                  <a16:creationId xmlns:a16="http://schemas.microsoft.com/office/drawing/2014/main" id="{3FB1D437-456F-292A-C4F1-BF5169B7DDB3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>
                  <a:solidFill>
                    <a:schemeClr val="bg1"/>
                  </a:solidFill>
                </a:rPr>
                <a:t>12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4" name="Agrupar 93">
            <a:extLst>
              <a:ext uri="{FF2B5EF4-FFF2-40B4-BE49-F238E27FC236}">
                <a16:creationId xmlns:a16="http://schemas.microsoft.com/office/drawing/2014/main" id="{D8CF7D58-3285-AD3C-83EA-EF4D40A1670C}"/>
              </a:ext>
            </a:extLst>
          </p:cNvPr>
          <p:cNvGrpSpPr/>
          <p:nvPr/>
        </p:nvGrpSpPr>
        <p:grpSpPr>
          <a:xfrm>
            <a:off x="3669565" y="5405553"/>
            <a:ext cx="389940" cy="246221"/>
            <a:chOff x="1965117" y="5189845"/>
            <a:chExt cx="389940" cy="246221"/>
          </a:xfrm>
        </p:grpSpPr>
        <p:sp>
          <p:nvSpPr>
            <p:cNvPr id="95" name="Elipse 94">
              <a:extLst>
                <a:ext uri="{FF2B5EF4-FFF2-40B4-BE49-F238E27FC236}">
                  <a16:creationId xmlns:a16="http://schemas.microsoft.com/office/drawing/2014/main" id="{B48B9948-E09E-1157-BB8B-F9E5AFCD5AB7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CA016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96" name="CaixaDeTexto 95">
              <a:extLst>
                <a:ext uri="{FF2B5EF4-FFF2-40B4-BE49-F238E27FC236}">
                  <a16:creationId xmlns:a16="http://schemas.microsoft.com/office/drawing/2014/main" id="{B182F85F-302B-8D47-F8F8-7F87F1D4AB14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</a:t>
              </a:r>
              <a:r>
                <a:rPr lang="pt-BR" sz="1000" dirty="0">
                  <a:solidFill>
                    <a:schemeClr val="bg1"/>
                  </a:solidFill>
                </a:rPr>
                <a:t>7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0" name="Agrupar 99">
            <a:extLst>
              <a:ext uri="{FF2B5EF4-FFF2-40B4-BE49-F238E27FC236}">
                <a16:creationId xmlns:a16="http://schemas.microsoft.com/office/drawing/2014/main" id="{FBBEDE58-795D-83C3-1376-3FD317109CBA}"/>
              </a:ext>
            </a:extLst>
          </p:cNvPr>
          <p:cNvGrpSpPr/>
          <p:nvPr/>
        </p:nvGrpSpPr>
        <p:grpSpPr>
          <a:xfrm>
            <a:off x="3670660" y="5604487"/>
            <a:ext cx="389940" cy="246221"/>
            <a:chOff x="1965117" y="5189845"/>
            <a:chExt cx="389940" cy="246221"/>
          </a:xfrm>
        </p:grpSpPr>
        <p:sp>
          <p:nvSpPr>
            <p:cNvPr id="101" name="Elipse 100">
              <a:extLst>
                <a:ext uri="{FF2B5EF4-FFF2-40B4-BE49-F238E27FC236}">
                  <a16:creationId xmlns:a16="http://schemas.microsoft.com/office/drawing/2014/main" id="{7E5F5BD1-1B1C-5733-687F-F46A311060C4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049FC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02" name="CaixaDeTexto 101">
              <a:extLst>
                <a:ext uri="{FF2B5EF4-FFF2-40B4-BE49-F238E27FC236}">
                  <a16:creationId xmlns:a16="http://schemas.microsoft.com/office/drawing/2014/main" id="{EB9F1A3A-0550-1308-9F7E-057C66E2B308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10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3" name="Agrupar 102">
            <a:extLst>
              <a:ext uri="{FF2B5EF4-FFF2-40B4-BE49-F238E27FC236}">
                <a16:creationId xmlns:a16="http://schemas.microsoft.com/office/drawing/2014/main" id="{BF1245AE-04EB-5DC8-EE04-5D7D863343AA}"/>
              </a:ext>
            </a:extLst>
          </p:cNvPr>
          <p:cNvGrpSpPr/>
          <p:nvPr/>
        </p:nvGrpSpPr>
        <p:grpSpPr>
          <a:xfrm>
            <a:off x="3668078" y="5996256"/>
            <a:ext cx="389940" cy="246221"/>
            <a:chOff x="1965117" y="5189845"/>
            <a:chExt cx="389940" cy="246221"/>
          </a:xfrm>
        </p:grpSpPr>
        <p:sp>
          <p:nvSpPr>
            <p:cNvPr id="104" name="Elipse 103">
              <a:extLst>
                <a:ext uri="{FF2B5EF4-FFF2-40B4-BE49-F238E27FC236}">
                  <a16:creationId xmlns:a16="http://schemas.microsoft.com/office/drawing/2014/main" id="{A7B027F2-3107-9ED7-A91C-14E449F7594F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00B35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05" name="CaixaDeTexto 104">
              <a:extLst>
                <a:ext uri="{FF2B5EF4-FFF2-40B4-BE49-F238E27FC236}">
                  <a16:creationId xmlns:a16="http://schemas.microsoft.com/office/drawing/2014/main" id="{9602C2A2-5E25-683B-5AE4-0880B8F7B6A1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13</a:t>
              </a:r>
              <a:endParaRPr lang="pt-BR" sz="5400" dirty="0"/>
            </a:p>
          </p:txBody>
        </p:sp>
      </p:grpSp>
      <p:grpSp>
        <p:nvGrpSpPr>
          <p:cNvPr id="113" name="Agrupar 112">
            <a:extLst>
              <a:ext uri="{FF2B5EF4-FFF2-40B4-BE49-F238E27FC236}">
                <a16:creationId xmlns:a16="http://schemas.microsoft.com/office/drawing/2014/main" id="{1ABE2BEC-47C7-A561-B7AA-42211422918E}"/>
              </a:ext>
            </a:extLst>
          </p:cNvPr>
          <p:cNvGrpSpPr/>
          <p:nvPr/>
        </p:nvGrpSpPr>
        <p:grpSpPr>
          <a:xfrm>
            <a:off x="4434491" y="5203029"/>
            <a:ext cx="389940" cy="246221"/>
            <a:chOff x="1965117" y="5189845"/>
            <a:chExt cx="389940" cy="246221"/>
          </a:xfrm>
        </p:grpSpPr>
        <p:sp>
          <p:nvSpPr>
            <p:cNvPr id="114" name="Elipse 113">
              <a:extLst>
                <a:ext uri="{FF2B5EF4-FFF2-40B4-BE49-F238E27FC236}">
                  <a16:creationId xmlns:a16="http://schemas.microsoft.com/office/drawing/2014/main" id="{984F345B-3FDE-73E4-9C39-341C2EA4EAA7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EE372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15" name="CaixaDeTexto 114">
              <a:extLst>
                <a:ext uri="{FF2B5EF4-FFF2-40B4-BE49-F238E27FC236}">
                  <a16:creationId xmlns:a16="http://schemas.microsoft.com/office/drawing/2014/main" id="{7B3A3472-0C97-4DEF-FB85-6EFEA3C08A01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3</a:t>
              </a:r>
              <a:endParaRPr lang="pt-BR" sz="5400" dirty="0"/>
            </a:p>
          </p:txBody>
        </p:sp>
      </p:grpSp>
      <p:grpSp>
        <p:nvGrpSpPr>
          <p:cNvPr id="116" name="Agrupar 115">
            <a:extLst>
              <a:ext uri="{FF2B5EF4-FFF2-40B4-BE49-F238E27FC236}">
                <a16:creationId xmlns:a16="http://schemas.microsoft.com/office/drawing/2014/main" id="{437B4984-E2F4-105E-CCEC-881AB5D2CE18}"/>
              </a:ext>
            </a:extLst>
          </p:cNvPr>
          <p:cNvGrpSpPr/>
          <p:nvPr/>
        </p:nvGrpSpPr>
        <p:grpSpPr>
          <a:xfrm>
            <a:off x="4046816" y="5408561"/>
            <a:ext cx="389940" cy="246221"/>
            <a:chOff x="1965117" y="5189845"/>
            <a:chExt cx="389940" cy="246221"/>
          </a:xfrm>
        </p:grpSpPr>
        <p:sp>
          <p:nvSpPr>
            <p:cNvPr id="117" name="Elipse 116">
              <a:extLst>
                <a:ext uri="{FF2B5EF4-FFF2-40B4-BE49-F238E27FC236}">
                  <a16:creationId xmlns:a16="http://schemas.microsoft.com/office/drawing/2014/main" id="{87538E1F-6D78-859F-3C5D-6F8DB33C1A38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133C8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18" name="CaixaDeTexto 117">
              <a:extLst>
                <a:ext uri="{FF2B5EF4-FFF2-40B4-BE49-F238E27FC236}">
                  <a16:creationId xmlns:a16="http://schemas.microsoft.com/office/drawing/2014/main" id="{928F940C-CBBA-94B0-398F-B5D9A0ADE7CD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>
                  <a:solidFill>
                    <a:schemeClr val="bg1"/>
                  </a:solidFill>
                </a:rPr>
                <a:t>12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2" name="Agrupar 121">
            <a:extLst>
              <a:ext uri="{FF2B5EF4-FFF2-40B4-BE49-F238E27FC236}">
                <a16:creationId xmlns:a16="http://schemas.microsoft.com/office/drawing/2014/main" id="{CB64201C-32B0-4839-6CD2-5A80D493070F}"/>
              </a:ext>
            </a:extLst>
          </p:cNvPr>
          <p:cNvGrpSpPr/>
          <p:nvPr/>
        </p:nvGrpSpPr>
        <p:grpSpPr>
          <a:xfrm>
            <a:off x="4051228" y="5201072"/>
            <a:ext cx="389940" cy="246221"/>
            <a:chOff x="1965117" y="5189845"/>
            <a:chExt cx="389940" cy="246221"/>
          </a:xfrm>
        </p:grpSpPr>
        <p:sp>
          <p:nvSpPr>
            <p:cNvPr id="123" name="Elipse 122">
              <a:extLst>
                <a:ext uri="{FF2B5EF4-FFF2-40B4-BE49-F238E27FC236}">
                  <a16:creationId xmlns:a16="http://schemas.microsoft.com/office/drawing/2014/main" id="{AB790201-C44F-4DC7-FD05-F57886FDED87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EE372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24" name="CaixaDeTexto 123">
              <a:extLst>
                <a:ext uri="{FF2B5EF4-FFF2-40B4-BE49-F238E27FC236}">
                  <a16:creationId xmlns:a16="http://schemas.microsoft.com/office/drawing/2014/main" id="{DEC8CD93-3320-3B26-EB61-D93BE4E44735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3</a:t>
              </a:r>
              <a:endParaRPr lang="pt-BR" sz="5400" dirty="0"/>
            </a:p>
          </p:txBody>
        </p:sp>
      </p:grpSp>
      <p:grpSp>
        <p:nvGrpSpPr>
          <p:cNvPr id="127" name="Agrupar 126">
            <a:extLst>
              <a:ext uri="{FF2B5EF4-FFF2-40B4-BE49-F238E27FC236}">
                <a16:creationId xmlns:a16="http://schemas.microsoft.com/office/drawing/2014/main" id="{2823CBEC-B2D6-6F40-C0B6-5BD6F0C41EE5}"/>
              </a:ext>
            </a:extLst>
          </p:cNvPr>
          <p:cNvGrpSpPr/>
          <p:nvPr/>
        </p:nvGrpSpPr>
        <p:grpSpPr>
          <a:xfrm>
            <a:off x="3671308" y="5198103"/>
            <a:ext cx="389940" cy="246221"/>
            <a:chOff x="1965117" y="5189845"/>
            <a:chExt cx="389940" cy="246221"/>
          </a:xfrm>
        </p:grpSpPr>
        <p:sp>
          <p:nvSpPr>
            <p:cNvPr id="128" name="Elipse 127">
              <a:extLst>
                <a:ext uri="{FF2B5EF4-FFF2-40B4-BE49-F238E27FC236}">
                  <a16:creationId xmlns:a16="http://schemas.microsoft.com/office/drawing/2014/main" id="{E17FE0D3-EED0-B889-8857-ADE8F4D81438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EE372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29" name="CaixaDeTexto 128">
              <a:extLst>
                <a:ext uri="{FF2B5EF4-FFF2-40B4-BE49-F238E27FC236}">
                  <a16:creationId xmlns:a16="http://schemas.microsoft.com/office/drawing/2014/main" id="{AF144D4C-E9D1-10A7-43F4-F0F251A0F9AD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3</a:t>
              </a:r>
              <a:endParaRPr lang="pt-BR" sz="5400" dirty="0"/>
            </a:p>
          </p:txBody>
        </p:sp>
      </p:grpSp>
      <p:grpSp>
        <p:nvGrpSpPr>
          <p:cNvPr id="130" name="Agrupar 129">
            <a:extLst>
              <a:ext uri="{FF2B5EF4-FFF2-40B4-BE49-F238E27FC236}">
                <a16:creationId xmlns:a16="http://schemas.microsoft.com/office/drawing/2014/main" id="{E960D925-1E85-1F3F-BB9F-542C92E8100C}"/>
              </a:ext>
            </a:extLst>
          </p:cNvPr>
          <p:cNvGrpSpPr/>
          <p:nvPr/>
        </p:nvGrpSpPr>
        <p:grpSpPr>
          <a:xfrm>
            <a:off x="3269982" y="5804216"/>
            <a:ext cx="389940" cy="246221"/>
            <a:chOff x="1965117" y="5189845"/>
            <a:chExt cx="389940" cy="246221"/>
          </a:xfrm>
        </p:grpSpPr>
        <p:sp>
          <p:nvSpPr>
            <p:cNvPr id="131" name="Elipse 130">
              <a:extLst>
                <a:ext uri="{FF2B5EF4-FFF2-40B4-BE49-F238E27FC236}">
                  <a16:creationId xmlns:a16="http://schemas.microsoft.com/office/drawing/2014/main" id="{49D305F7-690D-2AC3-10AD-80308DE4E687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00B35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32" name="CaixaDeTexto 131">
              <a:extLst>
                <a:ext uri="{FF2B5EF4-FFF2-40B4-BE49-F238E27FC236}">
                  <a16:creationId xmlns:a16="http://schemas.microsoft.com/office/drawing/2014/main" id="{2CFF3987-DD32-A98D-DACF-FAC391826873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13</a:t>
              </a:r>
              <a:endParaRPr lang="pt-BR" sz="5400" dirty="0"/>
            </a:p>
          </p:txBody>
        </p:sp>
      </p:grpSp>
      <p:grpSp>
        <p:nvGrpSpPr>
          <p:cNvPr id="133" name="Agrupar 132">
            <a:extLst>
              <a:ext uri="{FF2B5EF4-FFF2-40B4-BE49-F238E27FC236}">
                <a16:creationId xmlns:a16="http://schemas.microsoft.com/office/drawing/2014/main" id="{E5C4BB2E-27A1-154D-85CB-D725AFDBEE55}"/>
              </a:ext>
            </a:extLst>
          </p:cNvPr>
          <p:cNvGrpSpPr/>
          <p:nvPr/>
        </p:nvGrpSpPr>
        <p:grpSpPr>
          <a:xfrm>
            <a:off x="3276126" y="5195086"/>
            <a:ext cx="389940" cy="246221"/>
            <a:chOff x="1965117" y="5189845"/>
            <a:chExt cx="389940" cy="246221"/>
          </a:xfrm>
        </p:grpSpPr>
        <p:sp>
          <p:nvSpPr>
            <p:cNvPr id="134" name="Elipse 133">
              <a:extLst>
                <a:ext uri="{FF2B5EF4-FFF2-40B4-BE49-F238E27FC236}">
                  <a16:creationId xmlns:a16="http://schemas.microsoft.com/office/drawing/2014/main" id="{E7AB1A85-3AF0-0959-ECF6-3849FA62186F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0455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35" name="CaixaDeTexto 134">
              <a:extLst>
                <a:ext uri="{FF2B5EF4-FFF2-40B4-BE49-F238E27FC236}">
                  <a16:creationId xmlns:a16="http://schemas.microsoft.com/office/drawing/2014/main" id="{7E5C4A16-0982-EBC5-A788-F8A227F7ED16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</a:t>
              </a:r>
              <a:r>
                <a:rPr lang="pt-BR" sz="1000" dirty="0">
                  <a:solidFill>
                    <a:schemeClr val="bg1"/>
                  </a:solidFill>
                </a:rPr>
                <a:t>1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6" name="Agrupar 135">
            <a:extLst>
              <a:ext uri="{FF2B5EF4-FFF2-40B4-BE49-F238E27FC236}">
                <a16:creationId xmlns:a16="http://schemas.microsoft.com/office/drawing/2014/main" id="{128D69E3-AA6D-31D7-5ACD-F427019E69A5}"/>
              </a:ext>
            </a:extLst>
          </p:cNvPr>
          <p:cNvGrpSpPr/>
          <p:nvPr/>
        </p:nvGrpSpPr>
        <p:grpSpPr>
          <a:xfrm>
            <a:off x="3272363" y="5406770"/>
            <a:ext cx="389940" cy="246221"/>
            <a:chOff x="1965117" y="5189845"/>
            <a:chExt cx="389940" cy="246221"/>
          </a:xfrm>
        </p:grpSpPr>
        <p:sp>
          <p:nvSpPr>
            <p:cNvPr id="137" name="Elipse 136">
              <a:extLst>
                <a:ext uri="{FF2B5EF4-FFF2-40B4-BE49-F238E27FC236}">
                  <a16:creationId xmlns:a16="http://schemas.microsoft.com/office/drawing/2014/main" id="{1E7DCB61-BB58-2DBB-E664-5B9DB9F8B451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FFF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38" name="CaixaDeTexto 137">
              <a:extLst>
                <a:ext uri="{FF2B5EF4-FFF2-40B4-BE49-F238E27FC236}">
                  <a16:creationId xmlns:a16="http://schemas.microsoft.com/office/drawing/2014/main" id="{F74A8CB4-69E5-1891-CB4B-2E4A873979BC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4</a:t>
              </a:r>
              <a:endParaRPr lang="pt-BR" sz="5400" dirty="0"/>
            </a:p>
          </p:txBody>
        </p:sp>
      </p:grpSp>
      <p:grpSp>
        <p:nvGrpSpPr>
          <p:cNvPr id="139" name="Agrupar 138">
            <a:extLst>
              <a:ext uri="{FF2B5EF4-FFF2-40B4-BE49-F238E27FC236}">
                <a16:creationId xmlns:a16="http://schemas.microsoft.com/office/drawing/2014/main" id="{46E1E375-FAB6-8A84-BDCC-8DF64384FF1D}"/>
              </a:ext>
            </a:extLst>
          </p:cNvPr>
          <p:cNvGrpSpPr/>
          <p:nvPr/>
        </p:nvGrpSpPr>
        <p:grpSpPr>
          <a:xfrm>
            <a:off x="3274210" y="5601774"/>
            <a:ext cx="389940" cy="246221"/>
            <a:chOff x="1965117" y="5189845"/>
            <a:chExt cx="389940" cy="246221"/>
          </a:xfrm>
        </p:grpSpPr>
        <p:sp>
          <p:nvSpPr>
            <p:cNvPr id="140" name="Elipse 139">
              <a:extLst>
                <a:ext uri="{FF2B5EF4-FFF2-40B4-BE49-F238E27FC236}">
                  <a16:creationId xmlns:a16="http://schemas.microsoft.com/office/drawing/2014/main" id="{BC51B26C-3388-2DA4-2AD4-4BFA3D42D49C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CA016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41" name="CaixaDeTexto 140">
              <a:extLst>
                <a:ext uri="{FF2B5EF4-FFF2-40B4-BE49-F238E27FC236}">
                  <a16:creationId xmlns:a16="http://schemas.microsoft.com/office/drawing/2014/main" id="{8C7028C5-6842-DAB1-D94D-7D5DE93DFDBA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</a:t>
              </a:r>
              <a:r>
                <a:rPr lang="pt-BR" sz="1000" dirty="0">
                  <a:solidFill>
                    <a:schemeClr val="bg1"/>
                  </a:solidFill>
                </a:rPr>
                <a:t>7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42" name="CaixaDeTexto 141">
            <a:extLst>
              <a:ext uri="{FF2B5EF4-FFF2-40B4-BE49-F238E27FC236}">
                <a16:creationId xmlns:a16="http://schemas.microsoft.com/office/drawing/2014/main" id="{9D757706-EDE1-472E-D63A-264AB7BE6A12}"/>
              </a:ext>
            </a:extLst>
          </p:cNvPr>
          <p:cNvSpPr txBox="1"/>
          <p:nvPr/>
        </p:nvSpPr>
        <p:spPr>
          <a:xfrm>
            <a:off x="0" y="6560456"/>
            <a:ext cx="12191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>
                <a:latin typeface="Aptos Narrow" panose="020B0004020202020204" pitchFamily="34" charset="0"/>
              </a:rPr>
              <a:t>Created</a:t>
            </a:r>
            <a:r>
              <a:rPr lang="pt-BR" sz="1400" dirty="0">
                <a:latin typeface="Aptos Narrow" panose="020B0004020202020204" pitchFamily="34" charset="0"/>
              </a:rPr>
              <a:t> </a:t>
            </a:r>
            <a:r>
              <a:rPr lang="pt-BR" sz="1400" dirty="0" err="1">
                <a:latin typeface="Aptos Narrow" panose="020B0004020202020204" pitchFamily="34" charset="0"/>
              </a:rPr>
              <a:t>by</a:t>
            </a:r>
            <a:r>
              <a:rPr lang="pt-BR" sz="1400" dirty="0">
                <a:latin typeface="Aptos Narrow" panose="020B0004020202020204" pitchFamily="34" charset="0"/>
              </a:rPr>
              <a:t> Sampa-4-u</a:t>
            </a:r>
          </a:p>
        </p:txBody>
      </p:sp>
      <p:pic>
        <p:nvPicPr>
          <p:cNvPr id="143" name="Imagem 142" descr="Ícone&#10;&#10;Descrição gerada automaticamente">
            <a:extLst>
              <a:ext uri="{FF2B5EF4-FFF2-40B4-BE49-F238E27FC236}">
                <a16:creationId xmlns:a16="http://schemas.microsoft.com/office/drawing/2014/main" id="{C5DFC6AB-62B0-B46C-630D-B422B87A03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154" y="6577291"/>
            <a:ext cx="274105" cy="27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692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tângulo 107">
            <a:extLst>
              <a:ext uri="{FF2B5EF4-FFF2-40B4-BE49-F238E27FC236}">
                <a16:creationId xmlns:a16="http://schemas.microsoft.com/office/drawing/2014/main" id="{BE3C00ED-13DF-AE6D-5723-FF1EBC8B51D0}"/>
              </a:ext>
            </a:extLst>
          </p:cNvPr>
          <p:cNvSpPr/>
          <p:nvPr/>
        </p:nvSpPr>
        <p:spPr>
          <a:xfrm>
            <a:off x="0" y="4926106"/>
            <a:ext cx="12192000" cy="259976"/>
          </a:xfrm>
          <a:prstGeom prst="rect">
            <a:avLst/>
          </a:prstGeom>
          <a:solidFill>
            <a:srgbClr val="133C8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09" name="Agrupar 108">
            <a:extLst>
              <a:ext uri="{FF2B5EF4-FFF2-40B4-BE49-F238E27FC236}">
                <a16:creationId xmlns:a16="http://schemas.microsoft.com/office/drawing/2014/main" id="{85811DD4-D3BC-003A-FB53-E8494B5E60A1}"/>
              </a:ext>
            </a:extLst>
          </p:cNvPr>
          <p:cNvGrpSpPr/>
          <p:nvPr/>
        </p:nvGrpSpPr>
        <p:grpSpPr>
          <a:xfrm>
            <a:off x="3719801" y="2549839"/>
            <a:ext cx="805134" cy="2595038"/>
            <a:chOff x="1804833" y="3092204"/>
            <a:chExt cx="805134" cy="2595038"/>
          </a:xfrm>
        </p:grpSpPr>
        <p:sp>
          <p:nvSpPr>
            <p:cNvPr id="110" name="Elipse 109">
              <a:extLst>
                <a:ext uri="{FF2B5EF4-FFF2-40B4-BE49-F238E27FC236}">
                  <a16:creationId xmlns:a16="http://schemas.microsoft.com/office/drawing/2014/main" id="{71E2F0E1-6A85-26E4-4D82-8E8091CBA645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1" name="CaixaDeTexto 110">
              <a:extLst>
                <a:ext uri="{FF2B5EF4-FFF2-40B4-BE49-F238E27FC236}">
                  <a16:creationId xmlns:a16="http://schemas.microsoft.com/office/drawing/2014/main" id="{031FF581-A871-B316-ACF8-EC1D396C058C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Brás</a:t>
              </a:r>
            </a:p>
          </p:txBody>
        </p:sp>
      </p:grpSp>
      <p:grpSp>
        <p:nvGrpSpPr>
          <p:cNvPr id="112" name="Agrupar 111">
            <a:extLst>
              <a:ext uri="{FF2B5EF4-FFF2-40B4-BE49-F238E27FC236}">
                <a16:creationId xmlns:a16="http://schemas.microsoft.com/office/drawing/2014/main" id="{5480A401-6366-DFE3-FF8A-3EFCA3F71D94}"/>
              </a:ext>
            </a:extLst>
          </p:cNvPr>
          <p:cNvGrpSpPr/>
          <p:nvPr/>
        </p:nvGrpSpPr>
        <p:grpSpPr>
          <a:xfrm>
            <a:off x="4103221" y="2549838"/>
            <a:ext cx="805134" cy="2595039"/>
            <a:chOff x="1804833" y="3092203"/>
            <a:chExt cx="805134" cy="2595039"/>
          </a:xfrm>
        </p:grpSpPr>
        <p:sp>
          <p:nvSpPr>
            <p:cNvPr id="113" name="Elipse 112">
              <a:extLst>
                <a:ext uri="{FF2B5EF4-FFF2-40B4-BE49-F238E27FC236}">
                  <a16:creationId xmlns:a16="http://schemas.microsoft.com/office/drawing/2014/main" id="{FCCEA5B6-6216-1380-382C-BB722B966D69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CaixaDeTexto 113">
              <a:extLst>
                <a:ext uri="{FF2B5EF4-FFF2-40B4-BE49-F238E27FC236}">
                  <a16:creationId xmlns:a16="http://schemas.microsoft.com/office/drawing/2014/main" id="{B3EB77F0-7991-423D-748A-1A6FD3A7AB2E}"/>
                </a:ext>
              </a:extLst>
            </p:cNvPr>
            <p:cNvSpPr txBox="1"/>
            <p:nvPr/>
          </p:nvSpPr>
          <p:spPr>
            <a:xfrm rot="18000000">
              <a:off x="1210863" y="4121975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Tatuapé</a:t>
              </a:r>
              <a:endParaRPr lang="pt-BR" sz="2000" dirty="0"/>
            </a:p>
          </p:txBody>
        </p:sp>
      </p:grpSp>
      <p:grpSp>
        <p:nvGrpSpPr>
          <p:cNvPr id="115" name="Agrupar 114">
            <a:extLst>
              <a:ext uri="{FF2B5EF4-FFF2-40B4-BE49-F238E27FC236}">
                <a16:creationId xmlns:a16="http://schemas.microsoft.com/office/drawing/2014/main" id="{714027C7-29C3-3E18-133F-7C158B59D98A}"/>
              </a:ext>
            </a:extLst>
          </p:cNvPr>
          <p:cNvGrpSpPr/>
          <p:nvPr/>
        </p:nvGrpSpPr>
        <p:grpSpPr>
          <a:xfrm>
            <a:off x="4489022" y="2549839"/>
            <a:ext cx="805134" cy="2595038"/>
            <a:chOff x="1804833" y="3092204"/>
            <a:chExt cx="805134" cy="2595038"/>
          </a:xfrm>
        </p:grpSpPr>
        <p:sp>
          <p:nvSpPr>
            <p:cNvPr id="116" name="Elipse 115">
              <a:extLst>
                <a:ext uri="{FF2B5EF4-FFF2-40B4-BE49-F238E27FC236}">
                  <a16:creationId xmlns:a16="http://schemas.microsoft.com/office/drawing/2014/main" id="{76771D2D-1820-9782-1952-FC5B378CA5CB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CaixaDeTexto 116">
              <a:extLst>
                <a:ext uri="{FF2B5EF4-FFF2-40B4-BE49-F238E27FC236}">
                  <a16:creationId xmlns:a16="http://schemas.microsoft.com/office/drawing/2014/main" id="{E07D6D08-62D2-1281-2243-3C6594E96B7F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Engenheiro Goulart</a:t>
              </a:r>
            </a:p>
          </p:txBody>
        </p:sp>
      </p:grpSp>
      <p:grpSp>
        <p:nvGrpSpPr>
          <p:cNvPr id="118" name="Agrupar 117">
            <a:extLst>
              <a:ext uri="{FF2B5EF4-FFF2-40B4-BE49-F238E27FC236}">
                <a16:creationId xmlns:a16="http://schemas.microsoft.com/office/drawing/2014/main" id="{5406D155-EB55-57A5-AEFA-3A922F7C9ED6}"/>
              </a:ext>
            </a:extLst>
          </p:cNvPr>
          <p:cNvGrpSpPr/>
          <p:nvPr/>
        </p:nvGrpSpPr>
        <p:grpSpPr>
          <a:xfrm>
            <a:off x="4874823" y="2549839"/>
            <a:ext cx="805134" cy="2595038"/>
            <a:chOff x="1804833" y="3092204"/>
            <a:chExt cx="805134" cy="2595038"/>
          </a:xfrm>
        </p:grpSpPr>
        <p:sp>
          <p:nvSpPr>
            <p:cNvPr id="119" name="Elipse 118">
              <a:extLst>
                <a:ext uri="{FF2B5EF4-FFF2-40B4-BE49-F238E27FC236}">
                  <a16:creationId xmlns:a16="http://schemas.microsoft.com/office/drawing/2014/main" id="{05E7C0A9-9164-5425-4978-9E5A787BA789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0" name="CaixaDeTexto 119">
              <a:extLst>
                <a:ext uri="{FF2B5EF4-FFF2-40B4-BE49-F238E27FC236}">
                  <a16:creationId xmlns:a16="http://schemas.microsoft.com/office/drawing/2014/main" id="{848DEF34-4204-56E7-2D92-506515BFF405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USP Leste</a:t>
              </a:r>
            </a:p>
          </p:txBody>
        </p:sp>
      </p:grpSp>
      <p:grpSp>
        <p:nvGrpSpPr>
          <p:cNvPr id="121" name="Agrupar 120">
            <a:extLst>
              <a:ext uri="{FF2B5EF4-FFF2-40B4-BE49-F238E27FC236}">
                <a16:creationId xmlns:a16="http://schemas.microsoft.com/office/drawing/2014/main" id="{E5C0E43B-F7EA-E909-9F3A-30AD72726847}"/>
              </a:ext>
            </a:extLst>
          </p:cNvPr>
          <p:cNvGrpSpPr/>
          <p:nvPr/>
        </p:nvGrpSpPr>
        <p:grpSpPr>
          <a:xfrm>
            <a:off x="5260624" y="2549839"/>
            <a:ext cx="805134" cy="2595038"/>
            <a:chOff x="1804833" y="3092204"/>
            <a:chExt cx="805134" cy="2595038"/>
          </a:xfrm>
        </p:grpSpPr>
        <p:sp>
          <p:nvSpPr>
            <p:cNvPr id="122" name="Elipse 121">
              <a:extLst>
                <a:ext uri="{FF2B5EF4-FFF2-40B4-BE49-F238E27FC236}">
                  <a16:creationId xmlns:a16="http://schemas.microsoft.com/office/drawing/2014/main" id="{B42A0AEF-CF3C-15D1-DCA3-60CF1EB36474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3" name="CaixaDeTexto 122">
              <a:extLst>
                <a:ext uri="{FF2B5EF4-FFF2-40B4-BE49-F238E27FC236}">
                  <a16:creationId xmlns:a16="http://schemas.microsoft.com/office/drawing/2014/main" id="{B81088D5-DCC7-8F1A-C1D6-0BF0A6A31834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Ermelino Matarazzo</a:t>
              </a:r>
            </a:p>
          </p:txBody>
        </p:sp>
      </p:grpSp>
      <p:grpSp>
        <p:nvGrpSpPr>
          <p:cNvPr id="124" name="Agrupar 123">
            <a:extLst>
              <a:ext uri="{FF2B5EF4-FFF2-40B4-BE49-F238E27FC236}">
                <a16:creationId xmlns:a16="http://schemas.microsoft.com/office/drawing/2014/main" id="{C9629063-99EF-3AFF-8DBC-CD284CE3CD93}"/>
              </a:ext>
            </a:extLst>
          </p:cNvPr>
          <p:cNvGrpSpPr/>
          <p:nvPr/>
        </p:nvGrpSpPr>
        <p:grpSpPr>
          <a:xfrm>
            <a:off x="5646425" y="472497"/>
            <a:ext cx="1361755" cy="4672380"/>
            <a:chOff x="1804833" y="1014862"/>
            <a:chExt cx="1361755" cy="4672380"/>
          </a:xfrm>
        </p:grpSpPr>
        <p:sp>
          <p:nvSpPr>
            <p:cNvPr id="125" name="Elipse 124">
              <a:extLst>
                <a:ext uri="{FF2B5EF4-FFF2-40B4-BE49-F238E27FC236}">
                  <a16:creationId xmlns:a16="http://schemas.microsoft.com/office/drawing/2014/main" id="{D77BDB40-C7F5-8281-F7EF-6BE28C347170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6" name="CaixaDeTexto 125">
              <a:extLst>
                <a:ext uri="{FF2B5EF4-FFF2-40B4-BE49-F238E27FC236}">
                  <a16:creationId xmlns:a16="http://schemas.microsoft.com/office/drawing/2014/main" id="{D169573E-29C1-E589-4913-286A65ECAF50}"/>
                </a:ext>
              </a:extLst>
            </p:cNvPr>
            <p:cNvSpPr txBox="1"/>
            <p:nvPr/>
          </p:nvSpPr>
          <p:spPr>
            <a:xfrm rot="18000000">
              <a:off x="654241" y="3157877"/>
              <a:ext cx="46553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São Miguel Paulista</a:t>
              </a:r>
              <a:endParaRPr lang="pt-BR" sz="1000" dirty="0"/>
            </a:p>
          </p:txBody>
        </p:sp>
      </p:grpSp>
      <p:grpSp>
        <p:nvGrpSpPr>
          <p:cNvPr id="127" name="Agrupar 126">
            <a:extLst>
              <a:ext uri="{FF2B5EF4-FFF2-40B4-BE49-F238E27FC236}">
                <a16:creationId xmlns:a16="http://schemas.microsoft.com/office/drawing/2014/main" id="{0137EF49-F589-332C-617B-FECAAB286D65}"/>
              </a:ext>
            </a:extLst>
          </p:cNvPr>
          <p:cNvGrpSpPr/>
          <p:nvPr/>
        </p:nvGrpSpPr>
        <p:grpSpPr>
          <a:xfrm>
            <a:off x="6029845" y="1704273"/>
            <a:ext cx="1031702" cy="3440604"/>
            <a:chOff x="1804833" y="2246638"/>
            <a:chExt cx="1031702" cy="3440604"/>
          </a:xfrm>
        </p:grpSpPr>
        <p:sp>
          <p:nvSpPr>
            <p:cNvPr id="128" name="Elipse 127">
              <a:extLst>
                <a:ext uri="{FF2B5EF4-FFF2-40B4-BE49-F238E27FC236}">
                  <a16:creationId xmlns:a16="http://schemas.microsoft.com/office/drawing/2014/main" id="{12F26C63-FDF5-0D34-4B62-4E8928CEFC1C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9" name="CaixaDeTexto 128">
              <a:extLst>
                <a:ext uri="{FF2B5EF4-FFF2-40B4-BE49-F238E27FC236}">
                  <a16:creationId xmlns:a16="http://schemas.microsoft.com/office/drawing/2014/main" id="{A2A14AF8-770A-0DA2-511C-4A8E1800A232}"/>
                </a:ext>
              </a:extLst>
            </p:cNvPr>
            <p:cNvSpPr txBox="1"/>
            <p:nvPr/>
          </p:nvSpPr>
          <p:spPr>
            <a:xfrm rot="18000000">
              <a:off x="984294" y="3729547"/>
              <a:ext cx="33351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Jardim Helena – Vila Mara</a:t>
              </a:r>
            </a:p>
          </p:txBody>
        </p:sp>
      </p:grpSp>
      <p:grpSp>
        <p:nvGrpSpPr>
          <p:cNvPr id="130" name="Agrupar 129">
            <a:extLst>
              <a:ext uri="{FF2B5EF4-FFF2-40B4-BE49-F238E27FC236}">
                <a16:creationId xmlns:a16="http://schemas.microsoft.com/office/drawing/2014/main" id="{CAE326D6-FAAA-2F50-8346-AFFEF4B86E83}"/>
              </a:ext>
            </a:extLst>
          </p:cNvPr>
          <p:cNvGrpSpPr/>
          <p:nvPr/>
        </p:nvGrpSpPr>
        <p:grpSpPr>
          <a:xfrm>
            <a:off x="6413265" y="2549839"/>
            <a:ext cx="805134" cy="2595038"/>
            <a:chOff x="1804833" y="3092204"/>
            <a:chExt cx="805134" cy="2595038"/>
          </a:xfrm>
        </p:grpSpPr>
        <p:sp>
          <p:nvSpPr>
            <p:cNvPr id="131" name="Elipse 130">
              <a:extLst>
                <a:ext uri="{FF2B5EF4-FFF2-40B4-BE49-F238E27FC236}">
                  <a16:creationId xmlns:a16="http://schemas.microsoft.com/office/drawing/2014/main" id="{221125BA-EED2-3258-C276-C2940F677792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2" name="CaixaDeTexto 131">
              <a:extLst>
                <a:ext uri="{FF2B5EF4-FFF2-40B4-BE49-F238E27FC236}">
                  <a16:creationId xmlns:a16="http://schemas.microsoft.com/office/drawing/2014/main" id="{CF37A05D-CE93-BE67-441B-41C6C7ABBCDE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Itaim Paulista</a:t>
              </a:r>
            </a:p>
          </p:txBody>
        </p:sp>
      </p:grpSp>
      <p:grpSp>
        <p:nvGrpSpPr>
          <p:cNvPr id="133" name="Agrupar 132">
            <a:extLst>
              <a:ext uri="{FF2B5EF4-FFF2-40B4-BE49-F238E27FC236}">
                <a16:creationId xmlns:a16="http://schemas.microsoft.com/office/drawing/2014/main" id="{9127B6F8-A9AD-F552-5162-E1BEB5C21207}"/>
              </a:ext>
            </a:extLst>
          </p:cNvPr>
          <p:cNvGrpSpPr/>
          <p:nvPr/>
        </p:nvGrpSpPr>
        <p:grpSpPr>
          <a:xfrm>
            <a:off x="6796685" y="2549839"/>
            <a:ext cx="805134" cy="2595038"/>
            <a:chOff x="1804833" y="3092204"/>
            <a:chExt cx="805134" cy="2595038"/>
          </a:xfrm>
        </p:grpSpPr>
        <p:sp>
          <p:nvSpPr>
            <p:cNvPr id="134" name="Elipse 133">
              <a:extLst>
                <a:ext uri="{FF2B5EF4-FFF2-40B4-BE49-F238E27FC236}">
                  <a16:creationId xmlns:a16="http://schemas.microsoft.com/office/drawing/2014/main" id="{56ED7FCC-CC28-EB93-E898-6D12EDD03D57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5" name="CaixaDeTexto 134">
              <a:extLst>
                <a:ext uri="{FF2B5EF4-FFF2-40B4-BE49-F238E27FC236}">
                  <a16:creationId xmlns:a16="http://schemas.microsoft.com/office/drawing/2014/main" id="{CB06D2F7-0053-0B10-7DE4-C4480A7A234F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Jardim Romano</a:t>
              </a:r>
              <a:endParaRPr lang="pt-BR" sz="1000" dirty="0"/>
            </a:p>
          </p:txBody>
        </p:sp>
      </p:grpSp>
      <p:grpSp>
        <p:nvGrpSpPr>
          <p:cNvPr id="136" name="Agrupar 135">
            <a:extLst>
              <a:ext uri="{FF2B5EF4-FFF2-40B4-BE49-F238E27FC236}">
                <a16:creationId xmlns:a16="http://schemas.microsoft.com/office/drawing/2014/main" id="{87D64E89-6E12-4A80-5654-AE7457F8951A}"/>
              </a:ext>
            </a:extLst>
          </p:cNvPr>
          <p:cNvGrpSpPr/>
          <p:nvPr/>
        </p:nvGrpSpPr>
        <p:grpSpPr>
          <a:xfrm>
            <a:off x="7180874" y="1899375"/>
            <a:ext cx="979425" cy="3245502"/>
            <a:chOff x="1804833" y="2441740"/>
            <a:chExt cx="979425" cy="3245502"/>
          </a:xfrm>
        </p:grpSpPr>
        <p:sp>
          <p:nvSpPr>
            <p:cNvPr id="137" name="Elipse 136">
              <a:extLst>
                <a:ext uri="{FF2B5EF4-FFF2-40B4-BE49-F238E27FC236}">
                  <a16:creationId xmlns:a16="http://schemas.microsoft.com/office/drawing/2014/main" id="{116ED223-B798-5BC1-D9A0-9C0C2F769BB3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8" name="CaixaDeTexto 137">
              <a:extLst>
                <a:ext uri="{FF2B5EF4-FFF2-40B4-BE49-F238E27FC236}">
                  <a16:creationId xmlns:a16="http://schemas.microsoft.com/office/drawing/2014/main" id="{2ADDDB9A-8104-2620-9C67-77E82DBE61D1}"/>
                </a:ext>
              </a:extLst>
            </p:cNvPr>
            <p:cNvSpPr txBox="1"/>
            <p:nvPr/>
          </p:nvSpPr>
          <p:spPr>
            <a:xfrm rot="18000000">
              <a:off x="1036572" y="3820094"/>
              <a:ext cx="31260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Engenheiro Manoel Feio</a:t>
              </a:r>
            </a:p>
          </p:txBody>
        </p:sp>
      </p:grpSp>
      <p:grpSp>
        <p:nvGrpSpPr>
          <p:cNvPr id="139" name="Agrupar 138">
            <a:extLst>
              <a:ext uri="{FF2B5EF4-FFF2-40B4-BE49-F238E27FC236}">
                <a16:creationId xmlns:a16="http://schemas.microsoft.com/office/drawing/2014/main" id="{960B212B-6369-1F0C-3C49-17A0C06D5EEA}"/>
              </a:ext>
            </a:extLst>
          </p:cNvPr>
          <p:cNvGrpSpPr/>
          <p:nvPr/>
        </p:nvGrpSpPr>
        <p:grpSpPr>
          <a:xfrm>
            <a:off x="7566675" y="2549839"/>
            <a:ext cx="805134" cy="2595038"/>
            <a:chOff x="1804833" y="3092204"/>
            <a:chExt cx="805134" cy="2595038"/>
          </a:xfrm>
        </p:grpSpPr>
        <p:sp>
          <p:nvSpPr>
            <p:cNvPr id="140" name="Elipse 139">
              <a:extLst>
                <a:ext uri="{FF2B5EF4-FFF2-40B4-BE49-F238E27FC236}">
                  <a16:creationId xmlns:a16="http://schemas.microsoft.com/office/drawing/2014/main" id="{6FDD887A-9314-9F1C-4ADF-AC4FD91E0E0B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1" name="CaixaDeTexto 140">
              <a:extLst>
                <a:ext uri="{FF2B5EF4-FFF2-40B4-BE49-F238E27FC236}">
                  <a16:creationId xmlns:a16="http://schemas.microsoft.com/office/drawing/2014/main" id="{66D68BCB-422D-3086-A54A-15988644AECB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Itaquaquecetuba</a:t>
              </a:r>
            </a:p>
          </p:txBody>
        </p:sp>
      </p:grpSp>
      <p:grpSp>
        <p:nvGrpSpPr>
          <p:cNvPr id="142" name="Agrupar 141">
            <a:extLst>
              <a:ext uri="{FF2B5EF4-FFF2-40B4-BE49-F238E27FC236}">
                <a16:creationId xmlns:a16="http://schemas.microsoft.com/office/drawing/2014/main" id="{2A096F1A-D3FD-A54B-EE2F-C7ECA58D65E7}"/>
              </a:ext>
            </a:extLst>
          </p:cNvPr>
          <p:cNvGrpSpPr/>
          <p:nvPr/>
        </p:nvGrpSpPr>
        <p:grpSpPr>
          <a:xfrm>
            <a:off x="7952476" y="1785256"/>
            <a:ext cx="1010003" cy="3359621"/>
            <a:chOff x="1804833" y="2327621"/>
            <a:chExt cx="1010003" cy="3359621"/>
          </a:xfrm>
        </p:grpSpPr>
        <p:sp>
          <p:nvSpPr>
            <p:cNvPr id="143" name="Elipse 142">
              <a:extLst>
                <a:ext uri="{FF2B5EF4-FFF2-40B4-BE49-F238E27FC236}">
                  <a16:creationId xmlns:a16="http://schemas.microsoft.com/office/drawing/2014/main" id="{F07CF206-B1E0-1D03-A0B2-49061C0080E7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4" name="CaixaDeTexto 143">
              <a:extLst>
                <a:ext uri="{FF2B5EF4-FFF2-40B4-BE49-F238E27FC236}">
                  <a16:creationId xmlns:a16="http://schemas.microsoft.com/office/drawing/2014/main" id="{9966CAA4-AC93-8D4C-EDC7-E238C4CC74AF}"/>
                </a:ext>
              </a:extLst>
            </p:cNvPr>
            <p:cNvSpPr txBox="1"/>
            <p:nvPr/>
          </p:nvSpPr>
          <p:spPr>
            <a:xfrm rot="18000000">
              <a:off x="1005994" y="3767131"/>
              <a:ext cx="32483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Jacaré</a:t>
              </a:r>
            </a:p>
          </p:txBody>
        </p:sp>
      </p:grpSp>
      <p:grpSp>
        <p:nvGrpSpPr>
          <p:cNvPr id="145" name="Agrupar 144">
            <a:extLst>
              <a:ext uri="{FF2B5EF4-FFF2-40B4-BE49-F238E27FC236}">
                <a16:creationId xmlns:a16="http://schemas.microsoft.com/office/drawing/2014/main" id="{C866D0E0-2559-2A66-0E6E-125AB86F3DA8}"/>
              </a:ext>
            </a:extLst>
          </p:cNvPr>
          <p:cNvGrpSpPr/>
          <p:nvPr/>
        </p:nvGrpSpPr>
        <p:grpSpPr>
          <a:xfrm>
            <a:off x="8338858" y="2549839"/>
            <a:ext cx="805134" cy="2595038"/>
            <a:chOff x="1804833" y="3092204"/>
            <a:chExt cx="805134" cy="2595038"/>
          </a:xfrm>
        </p:grpSpPr>
        <p:sp>
          <p:nvSpPr>
            <p:cNvPr id="146" name="Elipse 145">
              <a:extLst>
                <a:ext uri="{FF2B5EF4-FFF2-40B4-BE49-F238E27FC236}">
                  <a16:creationId xmlns:a16="http://schemas.microsoft.com/office/drawing/2014/main" id="{B4870C34-190E-8383-C4C2-A8363EEF5CA8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7" name="CaixaDeTexto 146">
              <a:extLst>
                <a:ext uri="{FF2B5EF4-FFF2-40B4-BE49-F238E27FC236}">
                  <a16:creationId xmlns:a16="http://schemas.microsoft.com/office/drawing/2014/main" id="{5353F7E6-347A-E54E-3D7C-DBA7F981BF14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Calmon Viana</a:t>
              </a:r>
            </a:p>
          </p:txBody>
        </p:sp>
      </p:grpSp>
      <p:grpSp>
        <p:nvGrpSpPr>
          <p:cNvPr id="148" name="Agrupar 147">
            <a:extLst>
              <a:ext uri="{FF2B5EF4-FFF2-40B4-BE49-F238E27FC236}">
                <a16:creationId xmlns:a16="http://schemas.microsoft.com/office/drawing/2014/main" id="{4567FC3D-2538-DB9A-69C1-E5A4CDC3437D}"/>
              </a:ext>
            </a:extLst>
          </p:cNvPr>
          <p:cNvGrpSpPr/>
          <p:nvPr/>
        </p:nvGrpSpPr>
        <p:grpSpPr>
          <a:xfrm>
            <a:off x="4424838" y="5197194"/>
            <a:ext cx="389940" cy="246221"/>
            <a:chOff x="1965117" y="5189845"/>
            <a:chExt cx="389940" cy="246221"/>
          </a:xfrm>
        </p:grpSpPr>
        <p:sp>
          <p:nvSpPr>
            <p:cNvPr id="149" name="Elipse 148">
              <a:extLst>
                <a:ext uri="{FF2B5EF4-FFF2-40B4-BE49-F238E27FC236}">
                  <a16:creationId xmlns:a16="http://schemas.microsoft.com/office/drawing/2014/main" id="{AA134794-9402-3D97-E95A-0D882D724272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00B35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50" name="CaixaDeTexto 149">
              <a:extLst>
                <a:ext uri="{FF2B5EF4-FFF2-40B4-BE49-F238E27FC236}">
                  <a16:creationId xmlns:a16="http://schemas.microsoft.com/office/drawing/2014/main" id="{28F6B809-993D-F232-0D2C-5AA328CE87B5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13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0" name="Agrupar 159">
            <a:extLst>
              <a:ext uri="{FF2B5EF4-FFF2-40B4-BE49-F238E27FC236}">
                <a16:creationId xmlns:a16="http://schemas.microsoft.com/office/drawing/2014/main" id="{D8BD11FF-FCE2-1C34-16E2-0FE50F97C3D5}"/>
              </a:ext>
            </a:extLst>
          </p:cNvPr>
          <p:cNvGrpSpPr/>
          <p:nvPr/>
        </p:nvGrpSpPr>
        <p:grpSpPr>
          <a:xfrm>
            <a:off x="8275609" y="5197194"/>
            <a:ext cx="389940" cy="246221"/>
            <a:chOff x="1965117" y="5189845"/>
            <a:chExt cx="389940" cy="246221"/>
          </a:xfrm>
        </p:grpSpPr>
        <p:sp>
          <p:nvSpPr>
            <p:cNvPr id="161" name="Elipse 160">
              <a:extLst>
                <a:ext uri="{FF2B5EF4-FFF2-40B4-BE49-F238E27FC236}">
                  <a16:creationId xmlns:a16="http://schemas.microsoft.com/office/drawing/2014/main" id="{F6F75F0F-DAA5-48FC-DD21-7DDC647D325C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F6836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62" name="CaixaDeTexto 161">
              <a:extLst>
                <a:ext uri="{FF2B5EF4-FFF2-40B4-BE49-F238E27FC236}">
                  <a16:creationId xmlns:a16="http://schemas.microsoft.com/office/drawing/2014/main" id="{028A5823-F4C5-6076-D927-D3AA2CFDBD3F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11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3" name="Agrupar 162">
            <a:extLst>
              <a:ext uri="{FF2B5EF4-FFF2-40B4-BE49-F238E27FC236}">
                <a16:creationId xmlns:a16="http://schemas.microsoft.com/office/drawing/2014/main" id="{B2690078-DF96-23E9-ADC7-5E7223176C09}"/>
              </a:ext>
            </a:extLst>
          </p:cNvPr>
          <p:cNvGrpSpPr/>
          <p:nvPr/>
        </p:nvGrpSpPr>
        <p:grpSpPr>
          <a:xfrm>
            <a:off x="3663517" y="5805524"/>
            <a:ext cx="389940" cy="246221"/>
            <a:chOff x="1965117" y="5189845"/>
            <a:chExt cx="389940" cy="246221"/>
          </a:xfrm>
        </p:grpSpPr>
        <p:sp>
          <p:nvSpPr>
            <p:cNvPr id="164" name="Elipse 163">
              <a:extLst>
                <a:ext uri="{FF2B5EF4-FFF2-40B4-BE49-F238E27FC236}">
                  <a16:creationId xmlns:a16="http://schemas.microsoft.com/office/drawing/2014/main" id="{414054F5-A537-F61E-DCE8-1925ED251C84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F6836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65" name="CaixaDeTexto 164">
              <a:extLst>
                <a:ext uri="{FF2B5EF4-FFF2-40B4-BE49-F238E27FC236}">
                  <a16:creationId xmlns:a16="http://schemas.microsoft.com/office/drawing/2014/main" id="{FD2A4DFF-1247-3DC9-6692-CF7772F2F3F2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11</a:t>
              </a:r>
              <a:endParaRPr lang="pt-BR" sz="5400" dirty="0"/>
            </a:p>
          </p:txBody>
        </p:sp>
      </p:grpSp>
      <p:grpSp>
        <p:nvGrpSpPr>
          <p:cNvPr id="166" name="Agrupar 165">
            <a:extLst>
              <a:ext uri="{FF2B5EF4-FFF2-40B4-BE49-F238E27FC236}">
                <a16:creationId xmlns:a16="http://schemas.microsoft.com/office/drawing/2014/main" id="{AF49E68F-A8CC-6B01-1AC3-D9EDD836B219}"/>
              </a:ext>
            </a:extLst>
          </p:cNvPr>
          <p:cNvGrpSpPr/>
          <p:nvPr/>
        </p:nvGrpSpPr>
        <p:grpSpPr>
          <a:xfrm>
            <a:off x="3669565" y="5405553"/>
            <a:ext cx="389940" cy="246221"/>
            <a:chOff x="1965117" y="5189845"/>
            <a:chExt cx="389940" cy="246221"/>
          </a:xfrm>
        </p:grpSpPr>
        <p:sp>
          <p:nvSpPr>
            <p:cNvPr id="167" name="Elipse 166">
              <a:extLst>
                <a:ext uri="{FF2B5EF4-FFF2-40B4-BE49-F238E27FC236}">
                  <a16:creationId xmlns:a16="http://schemas.microsoft.com/office/drawing/2014/main" id="{E84FC3BF-15A0-B3CC-9DE2-B343EF678683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CA016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68" name="CaixaDeTexto 167">
              <a:extLst>
                <a:ext uri="{FF2B5EF4-FFF2-40B4-BE49-F238E27FC236}">
                  <a16:creationId xmlns:a16="http://schemas.microsoft.com/office/drawing/2014/main" id="{433F9677-0EAA-09F4-D89D-9B959508EB6C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</a:t>
              </a:r>
              <a:r>
                <a:rPr lang="pt-BR" sz="1000" dirty="0">
                  <a:solidFill>
                    <a:schemeClr val="bg1"/>
                  </a:solidFill>
                </a:rPr>
                <a:t>7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9" name="Agrupar 168">
            <a:extLst>
              <a:ext uri="{FF2B5EF4-FFF2-40B4-BE49-F238E27FC236}">
                <a16:creationId xmlns:a16="http://schemas.microsoft.com/office/drawing/2014/main" id="{A75077C3-852F-E92D-0DD4-4AFBE1D54117}"/>
              </a:ext>
            </a:extLst>
          </p:cNvPr>
          <p:cNvGrpSpPr/>
          <p:nvPr/>
        </p:nvGrpSpPr>
        <p:grpSpPr>
          <a:xfrm>
            <a:off x="3670660" y="5604487"/>
            <a:ext cx="389940" cy="246221"/>
            <a:chOff x="1965117" y="5189845"/>
            <a:chExt cx="389940" cy="246221"/>
          </a:xfrm>
        </p:grpSpPr>
        <p:sp>
          <p:nvSpPr>
            <p:cNvPr id="170" name="Elipse 169">
              <a:extLst>
                <a:ext uri="{FF2B5EF4-FFF2-40B4-BE49-F238E27FC236}">
                  <a16:creationId xmlns:a16="http://schemas.microsoft.com/office/drawing/2014/main" id="{4BD9730D-7F8D-EAF9-E199-5E1E30EAD25C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049FC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71" name="CaixaDeTexto 170">
              <a:extLst>
                <a:ext uri="{FF2B5EF4-FFF2-40B4-BE49-F238E27FC236}">
                  <a16:creationId xmlns:a16="http://schemas.microsoft.com/office/drawing/2014/main" id="{C2FF6949-A394-6CE2-BFC6-6D58117B1C15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>
                  <a:solidFill>
                    <a:schemeClr val="bg1"/>
                  </a:solidFill>
                </a:rPr>
                <a:t>10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2" name="Agrupar 171">
            <a:extLst>
              <a:ext uri="{FF2B5EF4-FFF2-40B4-BE49-F238E27FC236}">
                <a16:creationId xmlns:a16="http://schemas.microsoft.com/office/drawing/2014/main" id="{00300099-9B07-75B1-A14A-B47366A3EE4B}"/>
              </a:ext>
            </a:extLst>
          </p:cNvPr>
          <p:cNvGrpSpPr/>
          <p:nvPr/>
        </p:nvGrpSpPr>
        <p:grpSpPr>
          <a:xfrm>
            <a:off x="3668078" y="5996256"/>
            <a:ext cx="389940" cy="246221"/>
            <a:chOff x="1965117" y="5189845"/>
            <a:chExt cx="389940" cy="246221"/>
          </a:xfrm>
        </p:grpSpPr>
        <p:sp>
          <p:nvSpPr>
            <p:cNvPr id="173" name="Elipse 172">
              <a:extLst>
                <a:ext uri="{FF2B5EF4-FFF2-40B4-BE49-F238E27FC236}">
                  <a16:creationId xmlns:a16="http://schemas.microsoft.com/office/drawing/2014/main" id="{4C150FCA-E665-BADB-97E6-491339841577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00B35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74" name="CaixaDeTexto 173">
              <a:extLst>
                <a:ext uri="{FF2B5EF4-FFF2-40B4-BE49-F238E27FC236}">
                  <a16:creationId xmlns:a16="http://schemas.microsoft.com/office/drawing/2014/main" id="{1FFC7355-6546-E580-9405-7451869EF2D0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13</a:t>
              </a:r>
              <a:endParaRPr lang="pt-BR" sz="5400" dirty="0"/>
            </a:p>
          </p:txBody>
        </p:sp>
      </p:grpSp>
      <p:grpSp>
        <p:nvGrpSpPr>
          <p:cNvPr id="175" name="Agrupar 174">
            <a:extLst>
              <a:ext uri="{FF2B5EF4-FFF2-40B4-BE49-F238E27FC236}">
                <a16:creationId xmlns:a16="http://schemas.microsoft.com/office/drawing/2014/main" id="{70943CB8-EF5D-1478-40C4-8A18CCBBDA6F}"/>
              </a:ext>
            </a:extLst>
          </p:cNvPr>
          <p:cNvGrpSpPr/>
          <p:nvPr/>
        </p:nvGrpSpPr>
        <p:grpSpPr>
          <a:xfrm>
            <a:off x="3671308" y="5198103"/>
            <a:ext cx="389940" cy="246221"/>
            <a:chOff x="1965117" y="5189845"/>
            <a:chExt cx="389940" cy="246221"/>
          </a:xfrm>
        </p:grpSpPr>
        <p:sp>
          <p:nvSpPr>
            <p:cNvPr id="176" name="Elipse 175">
              <a:extLst>
                <a:ext uri="{FF2B5EF4-FFF2-40B4-BE49-F238E27FC236}">
                  <a16:creationId xmlns:a16="http://schemas.microsoft.com/office/drawing/2014/main" id="{6FA54385-8C55-4D6B-FF4F-8F3D7D5D8710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EE372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77" name="CaixaDeTexto 176">
              <a:extLst>
                <a:ext uri="{FF2B5EF4-FFF2-40B4-BE49-F238E27FC236}">
                  <a16:creationId xmlns:a16="http://schemas.microsoft.com/office/drawing/2014/main" id="{5889DF68-52CB-0245-3598-3C06CC96C2C0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3</a:t>
              </a:r>
              <a:endParaRPr lang="pt-BR" sz="5400" dirty="0"/>
            </a:p>
          </p:txBody>
        </p:sp>
      </p:grpSp>
      <p:grpSp>
        <p:nvGrpSpPr>
          <p:cNvPr id="178" name="Agrupar 177">
            <a:extLst>
              <a:ext uri="{FF2B5EF4-FFF2-40B4-BE49-F238E27FC236}">
                <a16:creationId xmlns:a16="http://schemas.microsoft.com/office/drawing/2014/main" id="{EC3068A7-1C01-FBD3-94DC-C192CD7E32B7}"/>
              </a:ext>
            </a:extLst>
          </p:cNvPr>
          <p:cNvGrpSpPr/>
          <p:nvPr/>
        </p:nvGrpSpPr>
        <p:grpSpPr>
          <a:xfrm>
            <a:off x="4048695" y="5198948"/>
            <a:ext cx="389940" cy="246221"/>
            <a:chOff x="1965117" y="5189845"/>
            <a:chExt cx="389940" cy="246221"/>
          </a:xfrm>
        </p:grpSpPr>
        <p:sp>
          <p:nvSpPr>
            <p:cNvPr id="179" name="Elipse 178">
              <a:extLst>
                <a:ext uri="{FF2B5EF4-FFF2-40B4-BE49-F238E27FC236}">
                  <a16:creationId xmlns:a16="http://schemas.microsoft.com/office/drawing/2014/main" id="{1BEC89E7-B8D7-E80E-1387-5155F72B8016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EE372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80" name="CaixaDeTexto 179">
              <a:extLst>
                <a:ext uri="{FF2B5EF4-FFF2-40B4-BE49-F238E27FC236}">
                  <a16:creationId xmlns:a16="http://schemas.microsoft.com/office/drawing/2014/main" id="{0DFB71C1-A198-F824-319C-92E03B4C028C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3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1" name="Agrupar 180">
            <a:extLst>
              <a:ext uri="{FF2B5EF4-FFF2-40B4-BE49-F238E27FC236}">
                <a16:creationId xmlns:a16="http://schemas.microsoft.com/office/drawing/2014/main" id="{1AC5E2EA-7216-F333-AC3A-E98DA2995DE6}"/>
              </a:ext>
            </a:extLst>
          </p:cNvPr>
          <p:cNvGrpSpPr/>
          <p:nvPr/>
        </p:nvGrpSpPr>
        <p:grpSpPr>
          <a:xfrm>
            <a:off x="4048695" y="5398529"/>
            <a:ext cx="389940" cy="246221"/>
            <a:chOff x="1965117" y="5189845"/>
            <a:chExt cx="389940" cy="246221"/>
          </a:xfrm>
        </p:grpSpPr>
        <p:sp>
          <p:nvSpPr>
            <p:cNvPr id="182" name="Elipse 181">
              <a:extLst>
                <a:ext uri="{FF2B5EF4-FFF2-40B4-BE49-F238E27FC236}">
                  <a16:creationId xmlns:a16="http://schemas.microsoft.com/office/drawing/2014/main" id="{C3A58389-2132-C205-7F3F-F4515FB1CF33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F6836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83" name="CaixaDeTexto 182">
              <a:extLst>
                <a:ext uri="{FF2B5EF4-FFF2-40B4-BE49-F238E27FC236}">
                  <a16:creationId xmlns:a16="http://schemas.microsoft.com/office/drawing/2014/main" id="{EB31FBE9-D024-FF9B-8288-809424D0AC50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11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84" name="CaixaDeTexto 183">
            <a:extLst>
              <a:ext uri="{FF2B5EF4-FFF2-40B4-BE49-F238E27FC236}">
                <a16:creationId xmlns:a16="http://schemas.microsoft.com/office/drawing/2014/main" id="{F1CCB25E-74E2-9FFD-4C46-77B97763AE10}"/>
              </a:ext>
            </a:extLst>
          </p:cNvPr>
          <p:cNvSpPr txBox="1"/>
          <p:nvPr/>
        </p:nvSpPr>
        <p:spPr>
          <a:xfrm>
            <a:off x="0" y="6560456"/>
            <a:ext cx="12191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>
                <a:latin typeface="Aptos Narrow" panose="020B0004020202020204" pitchFamily="34" charset="0"/>
              </a:rPr>
              <a:t>Created</a:t>
            </a:r>
            <a:r>
              <a:rPr lang="pt-BR" sz="1400" dirty="0">
                <a:latin typeface="Aptos Narrow" panose="020B0004020202020204" pitchFamily="34" charset="0"/>
              </a:rPr>
              <a:t> </a:t>
            </a:r>
            <a:r>
              <a:rPr lang="pt-BR" sz="1400" dirty="0" err="1">
                <a:latin typeface="Aptos Narrow" panose="020B0004020202020204" pitchFamily="34" charset="0"/>
              </a:rPr>
              <a:t>by</a:t>
            </a:r>
            <a:r>
              <a:rPr lang="pt-BR" sz="1400" dirty="0">
                <a:latin typeface="Aptos Narrow" panose="020B0004020202020204" pitchFamily="34" charset="0"/>
              </a:rPr>
              <a:t> Sampa-4-u</a:t>
            </a:r>
          </a:p>
        </p:txBody>
      </p:sp>
      <p:pic>
        <p:nvPicPr>
          <p:cNvPr id="185" name="Imagem 184" descr="Ícone&#10;&#10;Descrição gerada automaticamente">
            <a:extLst>
              <a:ext uri="{FF2B5EF4-FFF2-40B4-BE49-F238E27FC236}">
                <a16:creationId xmlns:a16="http://schemas.microsoft.com/office/drawing/2014/main" id="{E6DB10B8-80C2-8BFF-A721-46A9150329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154" y="6577291"/>
            <a:ext cx="274105" cy="27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173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tângulo 82">
            <a:extLst>
              <a:ext uri="{FF2B5EF4-FFF2-40B4-BE49-F238E27FC236}">
                <a16:creationId xmlns:a16="http://schemas.microsoft.com/office/drawing/2014/main" id="{36BCAB50-DFAF-D3A1-5B8B-2EE5F785851E}"/>
              </a:ext>
            </a:extLst>
          </p:cNvPr>
          <p:cNvSpPr/>
          <p:nvPr/>
        </p:nvSpPr>
        <p:spPr>
          <a:xfrm>
            <a:off x="0" y="4926106"/>
            <a:ext cx="12192000" cy="259976"/>
          </a:xfrm>
          <a:prstGeom prst="rect">
            <a:avLst/>
          </a:prstGeom>
          <a:solidFill>
            <a:srgbClr val="00B35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84" name="Agrupar 83">
            <a:extLst>
              <a:ext uri="{FF2B5EF4-FFF2-40B4-BE49-F238E27FC236}">
                <a16:creationId xmlns:a16="http://schemas.microsoft.com/office/drawing/2014/main" id="{40F57550-3CFD-E1CF-9BFA-4F75383F941F}"/>
              </a:ext>
            </a:extLst>
          </p:cNvPr>
          <p:cNvGrpSpPr/>
          <p:nvPr/>
        </p:nvGrpSpPr>
        <p:grpSpPr>
          <a:xfrm>
            <a:off x="5064507" y="2549839"/>
            <a:ext cx="805134" cy="2595038"/>
            <a:chOff x="1804833" y="3092204"/>
            <a:chExt cx="805134" cy="2595038"/>
          </a:xfrm>
        </p:grpSpPr>
        <p:sp>
          <p:nvSpPr>
            <p:cNvPr id="85" name="Elipse 84">
              <a:extLst>
                <a:ext uri="{FF2B5EF4-FFF2-40B4-BE49-F238E27FC236}">
                  <a16:creationId xmlns:a16="http://schemas.microsoft.com/office/drawing/2014/main" id="{0EBCEDFF-B383-C28D-AC17-69D8F6114EC4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CaixaDeTexto 85">
              <a:extLst>
                <a:ext uri="{FF2B5EF4-FFF2-40B4-BE49-F238E27FC236}">
                  <a16:creationId xmlns:a16="http://schemas.microsoft.com/office/drawing/2014/main" id="{F0D74D54-97C1-85E7-5E18-918785EFF5EE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Palmeiras – Barra Funda</a:t>
              </a:r>
            </a:p>
          </p:txBody>
        </p:sp>
      </p:grpSp>
      <p:grpSp>
        <p:nvGrpSpPr>
          <p:cNvPr id="87" name="Agrupar 86">
            <a:extLst>
              <a:ext uri="{FF2B5EF4-FFF2-40B4-BE49-F238E27FC236}">
                <a16:creationId xmlns:a16="http://schemas.microsoft.com/office/drawing/2014/main" id="{6A9B546B-06DB-0A8A-DF0A-FB5ED14C8BB1}"/>
              </a:ext>
            </a:extLst>
          </p:cNvPr>
          <p:cNvGrpSpPr/>
          <p:nvPr/>
        </p:nvGrpSpPr>
        <p:grpSpPr>
          <a:xfrm>
            <a:off x="5447927" y="2549839"/>
            <a:ext cx="805134" cy="2595038"/>
            <a:chOff x="1804833" y="3092204"/>
            <a:chExt cx="805134" cy="2595038"/>
          </a:xfrm>
        </p:grpSpPr>
        <p:sp>
          <p:nvSpPr>
            <p:cNvPr id="88" name="Elipse 87">
              <a:extLst>
                <a:ext uri="{FF2B5EF4-FFF2-40B4-BE49-F238E27FC236}">
                  <a16:creationId xmlns:a16="http://schemas.microsoft.com/office/drawing/2014/main" id="{0B5D98CE-9AFA-89AE-DE85-96A21E5FEAA1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CaixaDeTexto 88">
              <a:extLst>
                <a:ext uri="{FF2B5EF4-FFF2-40B4-BE49-F238E27FC236}">
                  <a16:creationId xmlns:a16="http://schemas.microsoft.com/office/drawing/2014/main" id="{8A63B3EB-37E2-8E83-CF57-97A70F514BCB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Luz</a:t>
              </a:r>
            </a:p>
          </p:txBody>
        </p:sp>
      </p:grpSp>
      <p:grpSp>
        <p:nvGrpSpPr>
          <p:cNvPr id="90" name="Agrupar 89">
            <a:extLst>
              <a:ext uri="{FF2B5EF4-FFF2-40B4-BE49-F238E27FC236}">
                <a16:creationId xmlns:a16="http://schemas.microsoft.com/office/drawing/2014/main" id="{6C833651-DDCD-27C9-7925-D103AADBECF1}"/>
              </a:ext>
            </a:extLst>
          </p:cNvPr>
          <p:cNvGrpSpPr/>
          <p:nvPr/>
        </p:nvGrpSpPr>
        <p:grpSpPr>
          <a:xfrm>
            <a:off x="5833728" y="1917405"/>
            <a:ext cx="974594" cy="3227472"/>
            <a:chOff x="1804833" y="2459770"/>
            <a:chExt cx="974594" cy="3227472"/>
          </a:xfrm>
        </p:grpSpPr>
        <p:sp>
          <p:nvSpPr>
            <p:cNvPr id="91" name="Elipse 90">
              <a:extLst>
                <a:ext uri="{FF2B5EF4-FFF2-40B4-BE49-F238E27FC236}">
                  <a16:creationId xmlns:a16="http://schemas.microsoft.com/office/drawing/2014/main" id="{A96F1940-2DF4-353C-6BE9-E51BC80FE9F5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CaixaDeTexto 91">
              <a:extLst>
                <a:ext uri="{FF2B5EF4-FFF2-40B4-BE49-F238E27FC236}">
                  <a16:creationId xmlns:a16="http://schemas.microsoft.com/office/drawing/2014/main" id="{BB760785-6643-1513-3CB5-C316EC20A77B}"/>
                </a:ext>
              </a:extLst>
            </p:cNvPr>
            <p:cNvSpPr txBox="1"/>
            <p:nvPr/>
          </p:nvSpPr>
          <p:spPr>
            <a:xfrm rot="18000000">
              <a:off x="1041403" y="3828462"/>
              <a:ext cx="31067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Brás</a:t>
              </a:r>
            </a:p>
          </p:txBody>
        </p:sp>
      </p:grpSp>
      <p:grpSp>
        <p:nvGrpSpPr>
          <p:cNvPr id="93" name="Agrupar 92">
            <a:extLst>
              <a:ext uri="{FF2B5EF4-FFF2-40B4-BE49-F238E27FC236}">
                <a16:creationId xmlns:a16="http://schemas.microsoft.com/office/drawing/2014/main" id="{3E3D9E9A-076B-50D1-D1E9-9283EC8AAF25}"/>
              </a:ext>
            </a:extLst>
          </p:cNvPr>
          <p:cNvGrpSpPr/>
          <p:nvPr/>
        </p:nvGrpSpPr>
        <p:grpSpPr>
          <a:xfrm>
            <a:off x="6219529" y="1128330"/>
            <a:ext cx="1186026" cy="4016547"/>
            <a:chOff x="1804833" y="1670695"/>
            <a:chExt cx="1186026" cy="4016547"/>
          </a:xfrm>
        </p:grpSpPr>
        <p:sp>
          <p:nvSpPr>
            <p:cNvPr id="94" name="Elipse 93">
              <a:extLst>
                <a:ext uri="{FF2B5EF4-FFF2-40B4-BE49-F238E27FC236}">
                  <a16:creationId xmlns:a16="http://schemas.microsoft.com/office/drawing/2014/main" id="{8A2F11FD-52AB-3B75-4055-6652E5154D35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5" name="CaixaDeTexto 94">
              <a:extLst>
                <a:ext uri="{FF2B5EF4-FFF2-40B4-BE49-F238E27FC236}">
                  <a16:creationId xmlns:a16="http://schemas.microsoft.com/office/drawing/2014/main" id="{28446B18-11B3-3F74-2EC3-511DB5281F29}"/>
                </a:ext>
              </a:extLst>
            </p:cNvPr>
            <p:cNvSpPr txBox="1"/>
            <p:nvPr/>
          </p:nvSpPr>
          <p:spPr>
            <a:xfrm rot="18000000">
              <a:off x="829971" y="3462251"/>
              <a:ext cx="39524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Engenheiro Goulart</a:t>
              </a:r>
            </a:p>
          </p:txBody>
        </p:sp>
      </p:grpSp>
      <p:grpSp>
        <p:nvGrpSpPr>
          <p:cNvPr id="96" name="Agrupar 95">
            <a:extLst>
              <a:ext uri="{FF2B5EF4-FFF2-40B4-BE49-F238E27FC236}">
                <a16:creationId xmlns:a16="http://schemas.microsoft.com/office/drawing/2014/main" id="{054E53DB-48F1-2073-E65F-32FB99D4FAE7}"/>
              </a:ext>
            </a:extLst>
          </p:cNvPr>
          <p:cNvGrpSpPr/>
          <p:nvPr/>
        </p:nvGrpSpPr>
        <p:grpSpPr>
          <a:xfrm>
            <a:off x="6605330" y="2549839"/>
            <a:ext cx="805134" cy="2595038"/>
            <a:chOff x="1804833" y="3092204"/>
            <a:chExt cx="805134" cy="2595038"/>
          </a:xfrm>
        </p:grpSpPr>
        <p:sp>
          <p:nvSpPr>
            <p:cNvPr id="97" name="Elipse 96">
              <a:extLst>
                <a:ext uri="{FF2B5EF4-FFF2-40B4-BE49-F238E27FC236}">
                  <a16:creationId xmlns:a16="http://schemas.microsoft.com/office/drawing/2014/main" id="{DEBA3BA0-2529-5999-8720-0B0F67B6A08C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8" name="CaixaDeTexto 97">
              <a:extLst>
                <a:ext uri="{FF2B5EF4-FFF2-40B4-BE49-F238E27FC236}">
                  <a16:creationId xmlns:a16="http://schemas.microsoft.com/office/drawing/2014/main" id="{242D594A-BA33-44D0-2D97-133D990B96C9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Guarulhos - CECAP</a:t>
              </a:r>
            </a:p>
          </p:txBody>
        </p:sp>
      </p:grpSp>
      <p:grpSp>
        <p:nvGrpSpPr>
          <p:cNvPr id="99" name="Agrupar 98">
            <a:extLst>
              <a:ext uri="{FF2B5EF4-FFF2-40B4-BE49-F238E27FC236}">
                <a16:creationId xmlns:a16="http://schemas.microsoft.com/office/drawing/2014/main" id="{8C31D29C-7FCD-B962-26A8-4B75520C9275}"/>
              </a:ext>
            </a:extLst>
          </p:cNvPr>
          <p:cNvGrpSpPr/>
          <p:nvPr/>
        </p:nvGrpSpPr>
        <p:grpSpPr>
          <a:xfrm>
            <a:off x="6991131" y="2549839"/>
            <a:ext cx="805134" cy="2595038"/>
            <a:chOff x="1804833" y="3092204"/>
            <a:chExt cx="805134" cy="2595038"/>
          </a:xfrm>
        </p:grpSpPr>
        <p:sp>
          <p:nvSpPr>
            <p:cNvPr id="100" name="Elipse 99">
              <a:extLst>
                <a:ext uri="{FF2B5EF4-FFF2-40B4-BE49-F238E27FC236}">
                  <a16:creationId xmlns:a16="http://schemas.microsoft.com/office/drawing/2014/main" id="{5688F70E-1587-808F-684B-31CF1943AA27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1" name="CaixaDeTexto 100">
              <a:extLst>
                <a:ext uri="{FF2B5EF4-FFF2-40B4-BE49-F238E27FC236}">
                  <a16:creationId xmlns:a16="http://schemas.microsoft.com/office/drawing/2014/main" id="{5AAAE599-2DDD-4E64-1258-58F7EB22BFD6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Aeroporto - Guarulhos</a:t>
              </a:r>
            </a:p>
          </p:txBody>
        </p:sp>
      </p:grpSp>
      <p:grpSp>
        <p:nvGrpSpPr>
          <p:cNvPr id="123" name="Agrupar 122">
            <a:extLst>
              <a:ext uri="{FF2B5EF4-FFF2-40B4-BE49-F238E27FC236}">
                <a16:creationId xmlns:a16="http://schemas.microsoft.com/office/drawing/2014/main" id="{0AD409F0-4C54-6695-E651-19751A24CC37}"/>
              </a:ext>
            </a:extLst>
          </p:cNvPr>
          <p:cNvGrpSpPr/>
          <p:nvPr/>
        </p:nvGrpSpPr>
        <p:grpSpPr>
          <a:xfrm>
            <a:off x="5015048" y="5195086"/>
            <a:ext cx="389940" cy="246221"/>
            <a:chOff x="1965117" y="5189845"/>
            <a:chExt cx="389940" cy="246221"/>
          </a:xfrm>
        </p:grpSpPr>
        <p:sp>
          <p:nvSpPr>
            <p:cNvPr id="124" name="Elipse 123">
              <a:extLst>
                <a:ext uri="{FF2B5EF4-FFF2-40B4-BE49-F238E27FC236}">
                  <a16:creationId xmlns:a16="http://schemas.microsoft.com/office/drawing/2014/main" id="{928EA648-8026-DBB3-A1A9-BA4594797E4C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EE372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25" name="CaixaDeTexto 124">
              <a:extLst>
                <a:ext uri="{FF2B5EF4-FFF2-40B4-BE49-F238E27FC236}">
                  <a16:creationId xmlns:a16="http://schemas.microsoft.com/office/drawing/2014/main" id="{1EE7EDD1-EC73-E6CB-553A-3B551DD484E0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3</a:t>
              </a:r>
              <a:endParaRPr lang="pt-BR" sz="5400" dirty="0"/>
            </a:p>
          </p:txBody>
        </p:sp>
      </p:grpSp>
      <p:grpSp>
        <p:nvGrpSpPr>
          <p:cNvPr id="126" name="Agrupar 125">
            <a:extLst>
              <a:ext uri="{FF2B5EF4-FFF2-40B4-BE49-F238E27FC236}">
                <a16:creationId xmlns:a16="http://schemas.microsoft.com/office/drawing/2014/main" id="{69E6B85C-D8C8-347F-A8FC-120698204CE5}"/>
              </a:ext>
            </a:extLst>
          </p:cNvPr>
          <p:cNvGrpSpPr/>
          <p:nvPr/>
        </p:nvGrpSpPr>
        <p:grpSpPr>
          <a:xfrm>
            <a:off x="5011285" y="5406770"/>
            <a:ext cx="389940" cy="246221"/>
            <a:chOff x="1965117" y="5189845"/>
            <a:chExt cx="389940" cy="246221"/>
          </a:xfrm>
        </p:grpSpPr>
        <p:sp>
          <p:nvSpPr>
            <p:cNvPr id="127" name="Elipse 126">
              <a:extLst>
                <a:ext uri="{FF2B5EF4-FFF2-40B4-BE49-F238E27FC236}">
                  <a16:creationId xmlns:a16="http://schemas.microsoft.com/office/drawing/2014/main" id="{A15882A5-8488-CD54-8BF4-41985D4D62F6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CA016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28" name="CaixaDeTexto 127">
              <a:extLst>
                <a:ext uri="{FF2B5EF4-FFF2-40B4-BE49-F238E27FC236}">
                  <a16:creationId xmlns:a16="http://schemas.microsoft.com/office/drawing/2014/main" id="{2219FDF5-5C0C-85EA-4862-994C798D5D9B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</a:t>
              </a:r>
              <a:r>
                <a:rPr lang="pt-BR" sz="1000" dirty="0">
                  <a:solidFill>
                    <a:schemeClr val="bg1"/>
                  </a:solidFill>
                </a:rPr>
                <a:t>7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9" name="Agrupar 128">
            <a:extLst>
              <a:ext uri="{FF2B5EF4-FFF2-40B4-BE49-F238E27FC236}">
                <a16:creationId xmlns:a16="http://schemas.microsoft.com/office/drawing/2014/main" id="{B2655CC4-BBC9-58BC-EA91-AB455932E5CE}"/>
              </a:ext>
            </a:extLst>
          </p:cNvPr>
          <p:cNvGrpSpPr/>
          <p:nvPr/>
        </p:nvGrpSpPr>
        <p:grpSpPr>
          <a:xfrm>
            <a:off x="5013132" y="5601774"/>
            <a:ext cx="389940" cy="246221"/>
            <a:chOff x="1965117" y="5189845"/>
            <a:chExt cx="389940" cy="246221"/>
          </a:xfrm>
        </p:grpSpPr>
        <p:sp>
          <p:nvSpPr>
            <p:cNvPr id="130" name="Elipse 129">
              <a:extLst>
                <a:ext uri="{FF2B5EF4-FFF2-40B4-BE49-F238E27FC236}">
                  <a16:creationId xmlns:a16="http://schemas.microsoft.com/office/drawing/2014/main" id="{8B1512FF-93B6-5CA7-620F-3E201816D92E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97A09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31" name="CaixaDeTexto 130">
              <a:extLst>
                <a:ext uri="{FF2B5EF4-FFF2-40B4-BE49-F238E27FC236}">
                  <a16:creationId xmlns:a16="http://schemas.microsoft.com/office/drawing/2014/main" id="{9EA10026-D7AE-EBEE-8BC9-352FD19F6763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8</a:t>
              </a:r>
              <a:endParaRPr lang="pt-BR" sz="5400" dirty="0"/>
            </a:p>
          </p:txBody>
        </p:sp>
      </p:grpSp>
      <p:grpSp>
        <p:nvGrpSpPr>
          <p:cNvPr id="132" name="Agrupar 131">
            <a:extLst>
              <a:ext uri="{FF2B5EF4-FFF2-40B4-BE49-F238E27FC236}">
                <a16:creationId xmlns:a16="http://schemas.microsoft.com/office/drawing/2014/main" id="{49173732-1CB1-48D2-7A37-16F792E198DB}"/>
              </a:ext>
            </a:extLst>
          </p:cNvPr>
          <p:cNvGrpSpPr/>
          <p:nvPr/>
        </p:nvGrpSpPr>
        <p:grpSpPr>
          <a:xfrm>
            <a:off x="5771717" y="5805524"/>
            <a:ext cx="389940" cy="246221"/>
            <a:chOff x="1965117" y="5189845"/>
            <a:chExt cx="389940" cy="246221"/>
          </a:xfrm>
        </p:grpSpPr>
        <p:sp>
          <p:nvSpPr>
            <p:cNvPr id="133" name="Elipse 132">
              <a:extLst>
                <a:ext uri="{FF2B5EF4-FFF2-40B4-BE49-F238E27FC236}">
                  <a16:creationId xmlns:a16="http://schemas.microsoft.com/office/drawing/2014/main" id="{0CCAE20C-F46D-E733-4D2A-26FC8D3F4E7B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F6836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34" name="CaixaDeTexto 133">
              <a:extLst>
                <a:ext uri="{FF2B5EF4-FFF2-40B4-BE49-F238E27FC236}">
                  <a16:creationId xmlns:a16="http://schemas.microsoft.com/office/drawing/2014/main" id="{EA40549D-C016-92E9-C048-41B7AFA81729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11</a:t>
              </a:r>
              <a:endParaRPr lang="pt-BR" sz="5400" dirty="0"/>
            </a:p>
          </p:txBody>
        </p:sp>
      </p:grpSp>
      <p:grpSp>
        <p:nvGrpSpPr>
          <p:cNvPr id="135" name="Agrupar 134">
            <a:extLst>
              <a:ext uri="{FF2B5EF4-FFF2-40B4-BE49-F238E27FC236}">
                <a16:creationId xmlns:a16="http://schemas.microsoft.com/office/drawing/2014/main" id="{1E5432EB-DD55-3734-DD8B-12E3D36C7E46}"/>
              </a:ext>
            </a:extLst>
          </p:cNvPr>
          <p:cNvGrpSpPr/>
          <p:nvPr/>
        </p:nvGrpSpPr>
        <p:grpSpPr>
          <a:xfrm>
            <a:off x="5777765" y="5405553"/>
            <a:ext cx="389940" cy="246221"/>
            <a:chOff x="1965117" y="5189845"/>
            <a:chExt cx="389940" cy="246221"/>
          </a:xfrm>
        </p:grpSpPr>
        <p:sp>
          <p:nvSpPr>
            <p:cNvPr id="136" name="Elipse 135">
              <a:extLst>
                <a:ext uri="{FF2B5EF4-FFF2-40B4-BE49-F238E27FC236}">
                  <a16:creationId xmlns:a16="http://schemas.microsoft.com/office/drawing/2014/main" id="{481CB1FD-8E64-CE6A-57D5-46A79D4C5ECC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CA016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37" name="CaixaDeTexto 136">
              <a:extLst>
                <a:ext uri="{FF2B5EF4-FFF2-40B4-BE49-F238E27FC236}">
                  <a16:creationId xmlns:a16="http://schemas.microsoft.com/office/drawing/2014/main" id="{A487B0A5-714C-F570-DFD3-D9DD001A5E9A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</a:t>
              </a:r>
              <a:r>
                <a:rPr lang="pt-BR" sz="1000" dirty="0">
                  <a:solidFill>
                    <a:schemeClr val="bg1"/>
                  </a:solidFill>
                </a:rPr>
                <a:t>7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8" name="Agrupar 137">
            <a:extLst>
              <a:ext uri="{FF2B5EF4-FFF2-40B4-BE49-F238E27FC236}">
                <a16:creationId xmlns:a16="http://schemas.microsoft.com/office/drawing/2014/main" id="{4BA32BDB-9A06-2058-E5D4-8AF0FC2883AA}"/>
              </a:ext>
            </a:extLst>
          </p:cNvPr>
          <p:cNvGrpSpPr/>
          <p:nvPr/>
        </p:nvGrpSpPr>
        <p:grpSpPr>
          <a:xfrm>
            <a:off x="5778860" y="5604487"/>
            <a:ext cx="389940" cy="246221"/>
            <a:chOff x="1965117" y="5189845"/>
            <a:chExt cx="389940" cy="246221"/>
          </a:xfrm>
        </p:grpSpPr>
        <p:sp>
          <p:nvSpPr>
            <p:cNvPr id="139" name="Elipse 138">
              <a:extLst>
                <a:ext uri="{FF2B5EF4-FFF2-40B4-BE49-F238E27FC236}">
                  <a16:creationId xmlns:a16="http://schemas.microsoft.com/office/drawing/2014/main" id="{3E20EBE0-77E5-5215-79FF-4092136DABF2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049FC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40" name="CaixaDeTexto 139">
              <a:extLst>
                <a:ext uri="{FF2B5EF4-FFF2-40B4-BE49-F238E27FC236}">
                  <a16:creationId xmlns:a16="http://schemas.microsoft.com/office/drawing/2014/main" id="{C3FE37E5-B341-FA88-6AEE-D0E9C1E6A4D3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10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1" name="Agrupar 140">
            <a:extLst>
              <a:ext uri="{FF2B5EF4-FFF2-40B4-BE49-F238E27FC236}">
                <a16:creationId xmlns:a16="http://schemas.microsoft.com/office/drawing/2014/main" id="{C401BC8A-F8E5-DCCB-E40F-C79AF0713657}"/>
              </a:ext>
            </a:extLst>
          </p:cNvPr>
          <p:cNvGrpSpPr/>
          <p:nvPr/>
        </p:nvGrpSpPr>
        <p:grpSpPr>
          <a:xfrm>
            <a:off x="5776278" y="5996256"/>
            <a:ext cx="389940" cy="246221"/>
            <a:chOff x="1965117" y="5189845"/>
            <a:chExt cx="389940" cy="246221"/>
          </a:xfrm>
        </p:grpSpPr>
        <p:sp>
          <p:nvSpPr>
            <p:cNvPr id="142" name="Elipse 141">
              <a:extLst>
                <a:ext uri="{FF2B5EF4-FFF2-40B4-BE49-F238E27FC236}">
                  <a16:creationId xmlns:a16="http://schemas.microsoft.com/office/drawing/2014/main" id="{A9E4D470-A7AF-1C51-5847-F44C14D3F72A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133C8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43" name="CaixaDeTexto 142">
              <a:extLst>
                <a:ext uri="{FF2B5EF4-FFF2-40B4-BE49-F238E27FC236}">
                  <a16:creationId xmlns:a16="http://schemas.microsoft.com/office/drawing/2014/main" id="{3730506D-5853-7AD2-AE94-DF632D14D557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>
                  <a:solidFill>
                    <a:schemeClr val="bg1"/>
                  </a:solidFill>
                </a:rPr>
                <a:t>12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4" name="Agrupar 143">
            <a:extLst>
              <a:ext uri="{FF2B5EF4-FFF2-40B4-BE49-F238E27FC236}">
                <a16:creationId xmlns:a16="http://schemas.microsoft.com/office/drawing/2014/main" id="{F1EEAF18-7E95-8877-3448-FE76ED371D1D}"/>
              </a:ext>
            </a:extLst>
          </p:cNvPr>
          <p:cNvGrpSpPr/>
          <p:nvPr/>
        </p:nvGrpSpPr>
        <p:grpSpPr>
          <a:xfrm>
            <a:off x="6161657" y="5191775"/>
            <a:ext cx="389940" cy="246221"/>
            <a:chOff x="1965117" y="5189845"/>
            <a:chExt cx="389940" cy="246221"/>
          </a:xfrm>
        </p:grpSpPr>
        <p:sp>
          <p:nvSpPr>
            <p:cNvPr id="145" name="Elipse 144">
              <a:extLst>
                <a:ext uri="{FF2B5EF4-FFF2-40B4-BE49-F238E27FC236}">
                  <a16:creationId xmlns:a16="http://schemas.microsoft.com/office/drawing/2014/main" id="{4975F3F6-C9FA-DCEA-3CCE-BB43E1FF2846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133C8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46" name="CaixaDeTexto 145">
              <a:extLst>
                <a:ext uri="{FF2B5EF4-FFF2-40B4-BE49-F238E27FC236}">
                  <a16:creationId xmlns:a16="http://schemas.microsoft.com/office/drawing/2014/main" id="{528E51DC-5A2D-6706-8C95-B4859CD798F5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>
                  <a:solidFill>
                    <a:schemeClr val="bg1"/>
                  </a:solidFill>
                </a:rPr>
                <a:t>12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0" name="Agrupar 149">
            <a:extLst>
              <a:ext uri="{FF2B5EF4-FFF2-40B4-BE49-F238E27FC236}">
                <a16:creationId xmlns:a16="http://schemas.microsoft.com/office/drawing/2014/main" id="{137D9C54-FB5A-89C6-2413-E100A1895B1B}"/>
              </a:ext>
            </a:extLst>
          </p:cNvPr>
          <p:cNvGrpSpPr/>
          <p:nvPr/>
        </p:nvGrpSpPr>
        <p:grpSpPr>
          <a:xfrm>
            <a:off x="5779508" y="5198103"/>
            <a:ext cx="389940" cy="246221"/>
            <a:chOff x="1965117" y="5189845"/>
            <a:chExt cx="389940" cy="246221"/>
          </a:xfrm>
        </p:grpSpPr>
        <p:sp>
          <p:nvSpPr>
            <p:cNvPr id="151" name="Elipse 150">
              <a:extLst>
                <a:ext uri="{FF2B5EF4-FFF2-40B4-BE49-F238E27FC236}">
                  <a16:creationId xmlns:a16="http://schemas.microsoft.com/office/drawing/2014/main" id="{46F35D40-8739-7128-D0D1-CF87BDBDEAD9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EE372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52" name="CaixaDeTexto 151">
              <a:extLst>
                <a:ext uri="{FF2B5EF4-FFF2-40B4-BE49-F238E27FC236}">
                  <a16:creationId xmlns:a16="http://schemas.microsoft.com/office/drawing/2014/main" id="{1FE5AAD2-3A45-528B-8070-8B8E4CBC6715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3</a:t>
              </a:r>
              <a:endParaRPr lang="pt-BR" sz="5400" dirty="0"/>
            </a:p>
          </p:txBody>
        </p:sp>
      </p:grpSp>
      <p:grpSp>
        <p:nvGrpSpPr>
          <p:cNvPr id="156" name="Agrupar 155">
            <a:extLst>
              <a:ext uri="{FF2B5EF4-FFF2-40B4-BE49-F238E27FC236}">
                <a16:creationId xmlns:a16="http://schemas.microsoft.com/office/drawing/2014/main" id="{C116D5DB-B386-806C-C0C0-099D52085BD6}"/>
              </a:ext>
            </a:extLst>
          </p:cNvPr>
          <p:cNvGrpSpPr/>
          <p:nvPr/>
        </p:nvGrpSpPr>
        <p:grpSpPr>
          <a:xfrm>
            <a:off x="5384326" y="5195086"/>
            <a:ext cx="389940" cy="246221"/>
            <a:chOff x="1965117" y="5189845"/>
            <a:chExt cx="389940" cy="246221"/>
          </a:xfrm>
        </p:grpSpPr>
        <p:sp>
          <p:nvSpPr>
            <p:cNvPr id="157" name="Elipse 156">
              <a:extLst>
                <a:ext uri="{FF2B5EF4-FFF2-40B4-BE49-F238E27FC236}">
                  <a16:creationId xmlns:a16="http://schemas.microsoft.com/office/drawing/2014/main" id="{F2E1FCA4-6F49-F46E-A84D-19F82E73D3DD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0455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58" name="CaixaDeTexto 157">
              <a:extLst>
                <a:ext uri="{FF2B5EF4-FFF2-40B4-BE49-F238E27FC236}">
                  <a16:creationId xmlns:a16="http://schemas.microsoft.com/office/drawing/2014/main" id="{335EB90C-1073-BFA9-80B0-FF25455E12EC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</a:t>
              </a:r>
              <a:r>
                <a:rPr lang="pt-BR" sz="1000" dirty="0">
                  <a:solidFill>
                    <a:schemeClr val="bg1"/>
                  </a:solidFill>
                </a:rPr>
                <a:t>1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9" name="Agrupar 158">
            <a:extLst>
              <a:ext uri="{FF2B5EF4-FFF2-40B4-BE49-F238E27FC236}">
                <a16:creationId xmlns:a16="http://schemas.microsoft.com/office/drawing/2014/main" id="{6C5EF565-921B-8B0B-671A-BDDD498D3A4F}"/>
              </a:ext>
            </a:extLst>
          </p:cNvPr>
          <p:cNvGrpSpPr/>
          <p:nvPr/>
        </p:nvGrpSpPr>
        <p:grpSpPr>
          <a:xfrm>
            <a:off x="5380563" y="5406770"/>
            <a:ext cx="389940" cy="246221"/>
            <a:chOff x="1965117" y="5189845"/>
            <a:chExt cx="389940" cy="246221"/>
          </a:xfrm>
        </p:grpSpPr>
        <p:sp>
          <p:nvSpPr>
            <p:cNvPr id="160" name="Elipse 159">
              <a:extLst>
                <a:ext uri="{FF2B5EF4-FFF2-40B4-BE49-F238E27FC236}">
                  <a16:creationId xmlns:a16="http://schemas.microsoft.com/office/drawing/2014/main" id="{21E50725-AD62-10E5-5697-20723A70A00F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FFF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61" name="CaixaDeTexto 160">
              <a:extLst>
                <a:ext uri="{FF2B5EF4-FFF2-40B4-BE49-F238E27FC236}">
                  <a16:creationId xmlns:a16="http://schemas.microsoft.com/office/drawing/2014/main" id="{9F17FB15-19E2-3E4A-3C41-E25CDCE3AC91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4</a:t>
              </a:r>
              <a:endParaRPr lang="pt-BR" sz="5400" dirty="0"/>
            </a:p>
          </p:txBody>
        </p:sp>
      </p:grpSp>
      <p:grpSp>
        <p:nvGrpSpPr>
          <p:cNvPr id="162" name="Agrupar 161">
            <a:extLst>
              <a:ext uri="{FF2B5EF4-FFF2-40B4-BE49-F238E27FC236}">
                <a16:creationId xmlns:a16="http://schemas.microsoft.com/office/drawing/2014/main" id="{122F6DD9-1DAD-5F84-A1DA-F97568F3F2F3}"/>
              </a:ext>
            </a:extLst>
          </p:cNvPr>
          <p:cNvGrpSpPr/>
          <p:nvPr/>
        </p:nvGrpSpPr>
        <p:grpSpPr>
          <a:xfrm>
            <a:off x="5382410" y="5601774"/>
            <a:ext cx="389940" cy="246221"/>
            <a:chOff x="1965117" y="5189845"/>
            <a:chExt cx="389940" cy="246221"/>
          </a:xfrm>
        </p:grpSpPr>
        <p:sp>
          <p:nvSpPr>
            <p:cNvPr id="163" name="Elipse 162">
              <a:extLst>
                <a:ext uri="{FF2B5EF4-FFF2-40B4-BE49-F238E27FC236}">
                  <a16:creationId xmlns:a16="http://schemas.microsoft.com/office/drawing/2014/main" id="{5B53EB70-8052-70E0-55CB-38558CE88E5B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CA016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64" name="CaixaDeTexto 163">
              <a:extLst>
                <a:ext uri="{FF2B5EF4-FFF2-40B4-BE49-F238E27FC236}">
                  <a16:creationId xmlns:a16="http://schemas.microsoft.com/office/drawing/2014/main" id="{6C026E10-1B82-1EC0-0089-35AD6E7964BD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</a:t>
              </a:r>
              <a:r>
                <a:rPr lang="pt-BR" sz="1000" dirty="0">
                  <a:solidFill>
                    <a:schemeClr val="bg1"/>
                  </a:solidFill>
                </a:rPr>
                <a:t>7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5" name="Agrupar 164">
            <a:extLst>
              <a:ext uri="{FF2B5EF4-FFF2-40B4-BE49-F238E27FC236}">
                <a16:creationId xmlns:a16="http://schemas.microsoft.com/office/drawing/2014/main" id="{17635813-7285-06A8-B54E-53C90E17A2AF}"/>
              </a:ext>
            </a:extLst>
          </p:cNvPr>
          <p:cNvGrpSpPr/>
          <p:nvPr/>
        </p:nvGrpSpPr>
        <p:grpSpPr>
          <a:xfrm>
            <a:off x="5378206" y="5805524"/>
            <a:ext cx="389940" cy="246221"/>
            <a:chOff x="1965117" y="5189845"/>
            <a:chExt cx="389940" cy="246221"/>
          </a:xfrm>
        </p:grpSpPr>
        <p:sp>
          <p:nvSpPr>
            <p:cNvPr id="166" name="Elipse 165">
              <a:extLst>
                <a:ext uri="{FF2B5EF4-FFF2-40B4-BE49-F238E27FC236}">
                  <a16:creationId xmlns:a16="http://schemas.microsoft.com/office/drawing/2014/main" id="{A5F55CFF-3496-EA50-0FEA-402CBF1C0845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F6836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67" name="CaixaDeTexto 166">
              <a:extLst>
                <a:ext uri="{FF2B5EF4-FFF2-40B4-BE49-F238E27FC236}">
                  <a16:creationId xmlns:a16="http://schemas.microsoft.com/office/drawing/2014/main" id="{CBD4E9D4-5DB5-1A9A-CAE8-4AD7656AEEA8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11</a:t>
              </a:r>
              <a:endParaRPr lang="pt-BR" sz="5400" dirty="0"/>
            </a:p>
          </p:txBody>
        </p:sp>
      </p:grpSp>
      <p:grpSp>
        <p:nvGrpSpPr>
          <p:cNvPr id="168" name="Agrupar 167">
            <a:extLst>
              <a:ext uri="{FF2B5EF4-FFF2-40B4-BE49-F238E27FC236}">
                <a16:creationId xmlns:a16="http://schemas.microsoft.com/office/drawing/2014/main" id="{10445ED5-B677-3C12-2401-BAA878A15F3E}"/>
              </a:ext>
            </a:extLst>
          </p:cNvPr>
          <p:cNvGrpSpPr/>
          <p:nvPr/>
        </p:nvGrpSpPr>
        <p:grpSpPr>
          <a:xfrm>
            <a:off x="5014614" y="5803005"/>
            <a:ext cx="389940" cy="246221"/>
            <a:chOff x="1965117" y="5189845"/>
            <a:chExt cx="389940" cy="246221"/>
          </a:xfrm>
        </p:grpSpPr>
        <p:sp>
          <p:nvSpPr>
            <p:cNvPr id="169" name="Elipse 168">
              <a:extLst>
                <a:ext uri="{FF2B5EF4-FFF2-40B4-BE49-F238E27FC236}">
                  <a16:creationId xmlns:a16="http://schemas.microsoft.com/office/drawing/2014/main" id="{7BDC4C0A-6A55-AE1C-C52D-A27DFA27C0D8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F6836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70" name="CaixaDeTexto 169">
              <a:extLst>
                <a:ext uri="{FF2B5EF4-FFF2-40B4-BE49-F238E27FC236}">
                  <a16:creationId xmlns:a16="http://schemas.microsoft.com/office/drawing/2014/main" id="{8C303C7C-C8CE-8884-BC19-05955B3E62CC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11</a:t>
              </a:r>
              <a:endParaRPr lang="pt-BR" sz="5400" dirty="0"/>
            </a:p>
          </p:txBody>
        </p:sp>
      </p:grpSp>
      <p:pic>
        <p:nvPicPr>
          <p:cNvPr id="172" name="Imagem 202">
            <a:extLst>
              <a:ext uri="{FF2B5EF4-FFF2-40B4-BE49-F238E27FC236}">
                <a16:creationId xmlns:a16="http://schemas.microsoft.com/office/drawing/2014/main" id="{7ED0CC90-F652-AFFF-0415-5668D9B006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71135"/>
          <a:stretch/>
        </p:blipFill>
        <p:spPr>
          <a:xfrm>
            <a:off x="6997543" y="5238800"/>
            <a:ext cx="181562" cy="173723"/>
          </a:xfrm>
          <a:prstGeom prst="rect">
            <a:avLst/>
          </a:prstGeom>
        </p:spPr>
      </p:pic>
      <p:sp>
        <p:nvSpPr>
          <p:cNvPr id="173" name="CaixaDeTexto 172">
            <a:extLst>
              <a:ext uri="{FF2B5EF4-FFF2-40B4-BE49-F238E27FC236}">
                <a16:creationId xmlns:a16="http://schemas.microsoft.com/office/drawing/2014/main" id="{3A8DD480-079C-2884-01CC-263FFFE2D27B}"/>
              </a:ext>
            </a:extLst>
          </p:cNvPr>
          <p:cNvSpPr txBox="1"/>
          <p:nvPr/>
        </p:nvSpPr>
        <p:spPr>
          <a:xfrm>
            <a:off x="0" y="6560456"/>
            <a:ext cx="12191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>
                <a:latin typeface="Aptos Narrow" panose="020B0004020202020204" pitchFamily="34" charset="0"/>
              </a:rPr>
              <a:t>Created</a:t>
            </a:r>
            <a:r>
              <a:rPr lang="pt-BR" sz="1400" dirty="0">
                <a:latin typeface="Aptos Narrow" panose="020B0004020202020204" pitchFamily="34" charset="0"/>
              </a:rPr>
              <a:t> </a:t>
            </a:r>
            <a:r>
              <a:rPr lang="pt-BR" sz="1400" dirty="0" err="1">
                <a:latin typeface="Aptos Narrow" panose="020B0004020202020204" pitchFamily="34" charset="0"/>
              </a:rPr>
              <a:t>by</a:t>
            </a:r>
            <a:r>
              <a:rPr lang="pt-BR" sz="1400" dirty="0">
                <a:latin typeface="Aptos Narrow" panose="020B0004020202020204" pitchFamily="34" charset="0"/>
              </a:rPr>
              <a:t> Sampa-4-u</a:t>
            </a:r>
          </a:p>
        </p:txBody>
      </p:sp>
      <p:pic>
        <p:nvPicPr>
          <p:cNvPr id="175" name="Imagem 174" descr="Ícone&#10;&#10;Descrição gerada automaticamente">
            <a:extLst>
              <a:ext uri="{FF2B5EF4-FFF2-40B4-BE49-F238E27FC236}">
                <a16:creationId xmlns:a16="http://schemas.microsoft.com/office/drawing/2014/main" id="{F66FC5E7-F641-1FD0-297A-2367594490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154" y="6577291"/>
            <a:ext cx="274105" cy="27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146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4DB9FECC-0C00-8D1D-C60A-1FA0D71BAF96}"/>
              </a:ext>
            </a:extLst>
          </p:cNvPr>
          <p:cNvSpPr/>
          <p:nvPr/>
        </p:nvSpPr>
        <p:spPr>
          <a:xfrm>
            <a:off x="0" y="4926106"/>
            <a:ext cx="12192000" cy="259976"/>
          </a:xfrm>
          <a:prstGeom prst="rect">
            <a:avLst/>
          </a:prstGeom>
          <a:solidFill>
            <a:srgbClr val="C0C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C44EB89D-8399-3176-AA0C-308B00F85A9B}"/>
              </a:ext>
            </a:extLst>
          </p:cNvPr>
          <p:cNvGrpSpPr/>
          <p:nvPr/>
        </p:nvGrpSpPr>
        <p:grpSpPr>
          <a:xfrm>
            <a:off x="4086607" y="2549839"/>
            <a:ext cx="805134" cy="2595038"/>
            <a:chOff x="1804833" y="3092204"/>
            <a:chExt cx="805134" cy="2595038"/>
          </a:xfrm>
        </p:grpSpPr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32EE533E-8D9E-A8D0-908A-1D1D5F7439A1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55C139B4-FEA9-23E0-C2C3-BA2746E79268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Vila Prudente</a:t>
              </a:r>
            </a:p>
          </p:txBody>
        </p:sp>
      </p:grpSp>
      <p:grpSp>
        <p:nvGrpSpPr>
          <p:cNvPr id="8" name="Agrupar 7">
            <a:extLst>
              <a:ext uri="{FF2B5EF4-FFF2-40B4-BE49-F238E27FC236}">
                <a16:creationId xmlns:a16="http://schemas.microsoft.com/office/drawing/2014/main" id="{2C3B826E-BA27-F903-B6D3-542371D18E12}"/>
              </a:ext>
            </a:extLst>
          </p:cNvPr>
          <p:cNvGrpSpPr/>
          <p:nvPr/>
        </p:nvGrpSpPr>
        <p:grpSpPr>
          <a:xfrm>
            <a:off x="4470027" y="2549839"/>
            <a:ext cx="805134" cy="2595038"/>
            <a:chOff x="1804833" y="3092204"/>
            <a:chExt cx="805134" cy="2595038"/>
          </a:xfrm>
        </p:grpSpPr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E4712FEE-5D4E-F406-8DA4-B376FF3B2089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EF385374-38CF-ACBC-2932-24FE2F809E1D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Oratório</a:t>
              </a:r>
            </a:p>
          </p:txBody>
        </p:sp>
      </p:grp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2463BB79-7CE1-8D06-2CFB-D89F3B18EBA5}"/>
              </a:ext>
            </a:extLst>
          </p:cNvPr>
          <p:cNvGrpSpPr/>
          <p:nvPr/>
        </p:nvGrpSpPr>
        <p:grpSpPr>
          <a:xfrm>
            <a:off x="4855828" y="1917405"/>
            <a:ext cx="974594" cy="3227472"/>
            <a:chOff x="1804833" y="2459770"/>
            <a:chExt cx="974594" cy="3227472"/>
          </a:xfrm>
        </p:grpSpPr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04FD72F0-023E-EC84-FC24-BBB021E10365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7B9E607B-301F-93A0-42E3-55D2AA49C729}"/>
                </a:ext>
              </a:extLst>
            </p:cNvPr>
            <p:cNvSpPr txBox="1"/>
            <p:nvPr/>
          </p:nvSpPr>
          <p:spPr>
            <a:xfrm rot="18000000">
              <a:off x="1041403" y="3828462"/>
              <a:ext cx="31067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São Lucas</a:t>
              </a:r>
            </a:p>
          </p:txBody>
        </p:sp>
      </p:grp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3D2A71B8-8C20-42FF-88AD-D3A4E422046E}"/>
              </a:ext>
            </a:extLst>
          </p:cNvPr>
          <p:cNvGrpSpPr/>
          <p:nvPr/>
        </p:nvGrpSpPr>
        <p:grpSpPr>
          <a:xfrm>
            <a:off x="5241629" y="1128330"/>
            <a:ext cx="1186026" cy="4016547"/>
            <a:chOff x="1804833" y="1670695"/>
            <a:chExt cx="1186026" cy="4016547"/>
          </a:xfrm>
        </p:grpSpPr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1023EEF9-5762-D7A9-7516-9FFC74FC95EC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F4DC88EE-8F03-42B1-4DC4-F0960F76DC42}"/>
                </a:ext>
              </a:extLst>
            </p:cNvPr>
            <p:cNvSpPr txBox="1"/>
            <p:nvPr/>
          </p:nvSpPr>
          <p:spPr>
            <a:xfrm rot="18000000">
              <a:off x="829971" y="3462251"/>
              <a:ext cx="39524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Camilo Haddad</a:t>
              </a:r>
            </a:p>
          </p:txBody>
        </p:sp>
      </p:grp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F8D89EEE-8975-6187-E579-0A643D77DCB1}"/>
              </a:ext>
            </a:extLst>
          </p:cNvPr>
          <p:cNvGrpSpPr/>
          <p:nvPr/>
        </p:nvGrpSpPr>
        <p:grpSpPr>
          <a:xfrm>
            <a:off x="5627430" y="2549839"/>
            <a:ext cx="805134" cy="2595038"/>
            <a:chOff x="1804833" y="3092204"/>
            <a:chExt cx="805134" cy="2595038"/>
          </a:xfrm>
        </p:grpSpPr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57607CBD-F2BA-F7B9-C896-14AAACD9C65A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61928F94-26B5-F143-7111-EC339EA8AD53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Vila Tolstói</a:t>
              </a:r>
            </a:p>
          </p:txBody>
        </p:sp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97180F1D-DB33-7B39-0A8F-0444F1B704DF}"/>
              </a:ext>
            </a:extLst>
          </p:cNvPr>
          <p:cNvGrpSpPr/>
          <p:nvPr/>
        </p:nvGrpSpPr>
        <p:grpSpPr>
          <a:xfrm>
            <a:off x="6013231" y="2549839"/>
            <a:ext cx="805134" cy="2595038"/>
            <a:chOff x="1804833" y="3092204"/>
            <a:chExt cx="805134" cy="2595038"/>
          </a:xfrm>
        </p:grpSpPr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A229CFAE-1F40-E947-4DE8-9CD1153E7F55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6647C394-DF3E-467F-6352-5765896574B4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Vila União</a:t>
              </a:r>
            </a:p>
          </p:txBody>
        </p:sp>
      </p:grp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D32BF4B3-180F-B26F-DAD8-D699E009FA6B}"/>
              </a:ext>
            </a:extLst>
          </p:cNvPr>
          <p:cNvGrpSpPr/>
          <p:nvPr/>
        </p:nvGrpSpPr>
        <p:grpSpPr>
          <a:xfrm>
            <a:off x="6396651" y="2549839"/>
            <a:ext cx="805134" cy="2595038"/>
            <a:chOff x="1804833" y="3092204"/>
            <a:chExt cx="805134" cy="2595038"/>
          </a:xfrm>
        </p:grpSpPr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25071B5C-F96A-C887-BAAF-E1A669DD9A13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71AE4850-2284-8857-C66E-2AFFE9183EC8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Jardim Planalto</a:t>
              </a:r>
            </a:p>
          </p:txBody>
        </p:sp>
      </p:grp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0B0FA91B-D840-2D54-5F1A-20722409043A}"/>
              </a:ext>
            </a:extLst>
          </p:cNvPr>
          <p:cNvGrpSpPr/>
          <p:nvPr/>
        </p:nvGrpSpPr>
        <p:grpSpPr>
          <a:xfrm>
            <a:off x="6780071" y="2549839"/>
            <a:ext cx="805134" cy="2595038"/>
            <a:chOff x="1804833" y="3092204"/>
            <a:chExt cx="805134" cy="2595038"/>
          </a:xfrm>
        </p:grpSpPr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BBF27127-8ED9-2435-4A31-280DC0904A86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0FB3BEC8-7C29-6720-106C-5F338722378C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Sapopemba</a:t>
              </a:r>
            </a:p>
          </p:txBody>
        </p:sp>
      </p:grp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2D6DDE0F-C0CE-EE5F-B81A-3A9B2B825CE8}"/>
              </a:ext>
            </a:extLst>
          </p:cNvPr>
          <p:cNvGrpSpPr/>
          <p:nvPr/>
        </p:nvGrpSpPr>
        <p:grpSpPr>
          <a:xfrm>
            <a:off x="7163491" y="2549839"/>
            <a:ext cx="805134" cy="2595038"/>
            <a:chOff x="1804833" y="3092204"/>
            <a:chExt cx="805134" cy="2595038"/>
          </a:xfrm>
        </p:grpSpPr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572037A4-68A4-BED8-6D8B-12ACC09A8102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8E69468B-AC9E-7AFE-1CC5-1DDB91F1F8AF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Fazenda da Juta</a:t>
              </a:r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BE8974AD-7166-FD07-277B-68F1CE6D85D5}"/>
              </a:ext>
            </a:extLst>
          </p:cNvPr>
          <p:cNvGrpSpPr/>
          <p:nvPr/>
        </p:nvGrpSpPr>
        <p:grpSpPr>
          <a:xfrm>
            <a:off x="7547680" y="2549839"/>
            <a:ext cx="805134" cy="2595038"/>
            <a:chOff x="1804833" y="3092204"/>
            <a:chExt cx="805134" cy="2595038"/>
          </a:xfrm>
        </p:grpSpPr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97975152-1B0E-343D-99FC-359FF8C74DB1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AC40B128-E744-4C78-F6A9-67CFFAC0DF25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São Mateus</a:t>
              </a:r>
            </a:p>
          </p:txBody>
        </p:sp>
      </p:grp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56EC9DBC-5DC5-78E5-98AE-ADB8F8BD0937}"/>
              </a:ext>
            </a:extLst>
          </p:cNvPr>
          <p:cNvGrpSpPr/>
          <p:nvPr/>
        </p:nvGrpSpPr>
        <p:grpSpPr>
          <a:xfrm>
            <a:off x="7933481" y="2549839"/>
            <a:ext cx="805134" cy="2595038"/>
            <a:chOff x="1804833" y="3092204"/>
            <a:chExt cx="805134" cy="2595038"/>
          </a:xfrm>
        </p:grpSpPr>
        <p:sp>
          <p:nvSpPr>
            <p:cNvPr id="36" name="Elipse 35">
              <a:extLst>
                <a:ext uri="{FF2B5EF4-FFF2-40B4-BE49-F238E27FC236}">
                  <a16:creationId xmlns:a16="http://schemas.microsoft.com/office/drawing/2014/main" id="{5A10FDE9-E9CD-AA70-9EFE-F845FCC2B49E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371CA9B8-7FE4-11D7-73D1-F2027D6F77BF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Jardim Colonial</a:t>
              </a:r>
            </a:p>
          </p:txBody>
        </p:sp>
      </p:grpSp>
      <p:grpSp>
        <p:nvGrpSpPr>
          <p:cNvPr id="56" name="Agrupar 55">
            <a:extLst>
              <a:ext uri="{FF2B5EF4-FFF2-40B4-BE49-F238E27FC236}">
                <a16:creationId xmlns:a16="http://schemas.microsoft.com/office/drawing/2014/main" id="{6B58F22A-9A34-3F3E-2176-47A2CFB6C86B}"/>
              </a:ext>
            </a:extLst>
          </p:cNvPr>
          <p:cNvGrpSpPr/>
          <p:nvPr/>
        </p:nvGrpSpPr>
        <p:grpSpPr>
          <a:xfrm>
            <a:off x="4025117" y="5194739"/>
            <a:ext cx="389940" cy="246221"/>
            <a:chOff x="1965117" y="5189845"/>
            <a:chExt cx="389940" cy="246221"/>
          </a:xfrm>
        </p:grpSpPr>
        <p:sp>
          <p:nvSpPr>
            <p:cNvPr id="57" name="Elipse 56">
              <a:extLst>
                <a:ext uri="{FF2B5EF4-FFF2-40B4-BE49-F238E27FC236}">
                  <a16:creationId xmlns:a16="http://schemas.microsoft.com/office/drawing/2014/main" id="{18750BDC-E5E8-6266-2EBB-E018761C3FDC}"/>
                </a:ext>
              </a:extLst>
            </p:cNvPr>
            <p:cNvSpPr>
              <a:spLocks/>
            </p:cNvSpPr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007E5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58" name="CaixaDeTexto 57">
              <a:extLst>
                <a:ext uri="{FF2B5EF4-FFF2-40B4-BE49-F238E27FC236}">
                  <a16:creationId xmlns:a16="http://schemas.microsoft.com/office/drawing/2014/main" id="{B0797FA0-84A3-812D-2E28-F98866569889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</a:t>
              </a:r>
              <a:r>
                <a:rPr lang="pt-BR" sz="1000" dirty="0">
                  <a:solidFill>
                    <a:schemeClr val="bg1"/>
                  </a:solidFill>
                </a:rPr>
                <a:t>2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E9F64F4C-12C6-7D4E-17B2-ED1080DF9C8E}"/>
              </a:ext>
            </a:extLst>
          </p:cNvPr>
          <p:cNvSpPr txBox="1"/>
          <p:nvPr/>
        </p:nvSpPr>
        <p:spPr>
          <a:xfrm>
            <a:off x="0" y="6560456"/>
            <a:ext cx="12191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>
                <a:latin typeface="Aptos Narrow" panose="020B0004020202020204" pitchFamily="34" charset="0"/>
              </a:rPr>
              <a:t>Created</a:t>
            </a:r>
            <a:r>
              <a:rPr lang="pt-BR" sz="1400" dirty="0">
                <a:latin typeface="Aptos Narrow" panose="020B0004020202020204" pitchFamily="34" charset="0"/>
              </a:rPr>
              <a:t> </a:t>
            </a:r>
            <a:r>
              <a:rPr lang="pt-BR" sz="1400" dirty="0" err="1">
                <a:latin typeface="Aptos Narrow" panose="020B0004020202020204" pitchFamily="34" charset="0"/>
              </a:rPr>
              <a:t>by</a:t>
            </a:r>
            <a:r>
              <a:rPr lang="pt-BR" sz="1400" dirty="0">
                <a:latin typeface="Aptos Narrow" panose="020B0004020202020204" pitchFamily="34" charset="0"/>
              </a:rPr>
              <a:t> Sampa-4-u</a:t>
            </a:r>
          </a:p>
        </p:txBody>
      </p:sp>
      <p:pic>
        <p:nvPicPr>
          <p:cNvPr id="60" name="Imagem 59" descr="Ícone&#10;&#10;Descrição gerada automaticamente">
            <a:extLst>
              <a:ext uri="{FF2B5EF4-FFF2-40B4-BE49-F238E27FC236}">
                <a16:creationId xmlns:a16="http://schemas.microsoft.com/office/drawing/2014/main" id="{403B8066-8576-C2A1-25E3-40FC7EBF62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154" y="6577291"/>
            <a:ext cx="274105" cy="274105"/>
          </a:xfrm>
          <a:prstGeom prst="rect">
            <a:avLst/>
          </a:prstGeom>
        </p:spPr>
      </p:pic>
      <p:pic>
        <p:nvPicPr>
          <p:cNvPr id="2" name="Imagem 202">
            <a:extLst>
              <a:ext uri="{FF2B5EF4-FFF2-40B4-BE49-F238E27FC236}">
                <a16:creationId xmlns:a16="http://schemas.microsoft.com/office/drawing/2014/main" id="{68C5A278-6F77-98AB-F674-ECE2D932943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r="71135"/>
          <a:stretch/>
        </p:blipFill>
        <p:spPr>
          <a:xfrm>
            <a:off x="7551052" y="5238963"/>
            <a:ext cx="181562" cy="17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777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34599C15-4A48-2FF3-21FB-EB1B76B66973}"/>
              </a:ext>
            </a:extLst>
          </p:cNvPr>
          <p:cNvGrpSpPr/>
          <p:nvPr/>
        </p:nvGrpSpPr>
        <p:grpSpPr>
          <a:xfrm>
            <a:off x="8085792" y="5198781"/>
            <a:ext cx="389940" cy="246221"/>
            <a:chOff x="1965117" y="5189845"/>
            <a:chExt cx="389940" cy="246221"/>
          </a:xfrm>
        </p:grpSpPr>
        <p:sp>
          <p:nvSpPr>
            <p:cNvPr id="3" name="Elipse 2">
              <a:extLst>
                <a:ext uri="{FF2B5EF4-FFF2-40B4-BE49-F238E27FC236}">
                  <a16:creationId xmlns:a16="http://schemas.microsoft.com/office/drawing/2014/main" id="{2E6890BF-00BE-107B-FED9-7F5491E57C4B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049FC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B8A324AD-1473-8C38-61B7-B01A9949FDEB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10</a:t>
              </a:r>
              <a:endParaRPr lang="pt-BR" sz="5400" dirty="0"/>
            </a:p>
          </p:txBody>
        </p:sp>
      </p:grpSp>
      <p:sp>
        <p:nvSpPr>
          <p:cNvPr id="6" name="Retângulo 5">
            <a:extLst>
              <a:ext uri="{FF2B5EF4-FFF2-40B4-BE49-F238E27FC236}">
                <a16:creationId xmlns:a16="http://schemas.microsoft.com/office/drawing/2014/main" id="{C8976E05-2DA9-6AE2-E481-FB21F15C121C}"/>
              </a:ext>
            </a:extLst>
          </p:cNvPr>
          <p:cNvSpPr/>
          <p:nvPr/>
        </p:nvSpPr>
        <p:spPr>
          <a:xfrm>
            <a:off x="0" y="4926106"/>
            <a:ext cx="12192000" cy="259976"/>
          </a:xfrm>
          <a:prstGeom prst="rect">
            <a:avLst/>
          </a:prstGeom>
          <a:solidFill>
            <a:srgbClr val="007E5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2D607869-A0B6-4224-00DF-F0F0C01F5547}"/>
              </a:ext>
            </a:extLst>
          </p:cNvPr>
          <p:cNvGrpSpPr/>
          <p:nvPr/>
        </p:nvGrpSpPr>
        <p:grpSpPr>
          <a:xfrm>
            <a:off x="3518096" y="2549839"/>
            <a:ext cx="805134" cy="2595038"/>
            <a:chOff x="1804833" y="3092204"/>
            <a:chExt cx="805134" cy="2595038"/>
          </a:xfrm>
        </p:grpSpPr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8FF692DE-D697-80CC-0BFB-34E1589A1254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76E3BB92-3CBD-BFED-4A12-34AD4F577DB3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Vila Madalena</a:t>
              </a:r>
            </a:p>
          </p:txBody>
        </p:sp>
      </p:grp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BC6E710A-206B-6B7C-EB3E-2EBD0E55A7AD}"/>
              </a:ext>
            </a:extLst>
          </p:cNvPr>
          <p:cNvGrpSpPr/>
          <p:nvPr/>
        </p:nvGrpSpPr>
        <p:grpSpPr>
          <a:xfrm>
            <a:off x="3901516" y="2549839"/>
            <a:ext cx="874383" cy="2595038"/>
            <a:chOff x="1804833" y="3092204"/>
            <a:chExt cx="874383" cy="2595038"/>
          </a:xfrm>
        </p:grpSpPr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D60DEB6E-EA1E-3F19-D609-6DAABC897F60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6FFC90AD-3B44-BA67-9D65-BF733CA92C43}"/>
                </a:ext>
              </a:extLst>
            </p:cNvPr>
            <p:cNvSpPr txBox="1"/>
            <p:nvPr/>
          </p:nvSpPr>
          <p:spPr>
            <a:xfrm rot="18000000">
              <a:off x="1210863" y="4052726"/>
              <a:ext cx="2428875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Sumaré</a:t>
              </a:r>
            </a:p>
            <a:p>
              <a:r>
                <a:rPr lang="pt-BR" sz="900" dirty="0"/>
                <a:t>Santuário N. Sra. de Fátima</a:t>
              </a:r>
              <a:endParaRPr lang="pt-BR" sz="2000" dirty="0"/>
            </a:p>
          </p:txBody>
        </p:sp>
      </p:grp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61756D79-5AD8-B94C-88DF-8F07BC0885DF}"/>
              </a:ext>
            </a:extLst>
          </p:cNvPr>
          <p:cNvGrpSpPr/>
          <p:nvPr/>
        </p:nvGrpSpPr>
        <p:grpSpPr>
          <a:xfrm>
            <a:off x="4287317" y="2549839"/>
            <a:ext cx="805134" cy="2595038"/>
            <a:chOff x="1804833" y="3092204"/>
            <a:chExt cx="805134" cy="2595038"/>
          </a:xfrm>
        </p:grpSpPr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6400C66E-33BC-C23E-F1ED-3287CC603259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0216DCAC-A920-9C13-DB38-5E3B6F86091C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Clínicas</a:t>
              </a:r>
            </a:p>
          </p:txBody>
        </p:sp>
      </p:grp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200FD265-1388-4F25-B203-5EF33D1B0BCC}"/>
              </a:ext>
            </a:extLst>
          </p:cNvPr>
          <p:cNvGrpSpPr/>
          <p:nvPr/>
        </p:nvGrpSpPr>
        <p:grpSpPr>
          <a:xfrm>
            <a:off x="4673118" y="2549839"/>
            <a:ext cx="805134" cy="2595038"/>
            <a:chOff x="1804833" y="3092204"/>
            <a:chExt cx="805134" cy="2595038"/>
          </a:xfrm>
        </p:grpSpPr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53D03695-07AD-3CC2-15FB-A446E409F1F0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AD911F5B-14DB-7BA2-F8B1-337C2EB6C2D9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Consolação</a:t>
              </a:r>
            </a:p>
          </p:txBody>
        </p:sp>
      </p:grp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651FE879-6D96-F6E2-39A1-20A3854BE541}"/>
              </a:ext>
            </a:extLst>
          </p:cNvPr>
          <p:cNvGrpSpPr/>
          <p:nvPr/>
        </p:nvGrpSpPr>
        <p:grpSpPr>
          <a:xfrm>
            <a:off x="5058919" y="2549839"/>
            <a:ext cx="805134" cy="2595038"/>
            <a:chOff x="1804833" y="3092204"/>
            <a:chExt cx="805134" cy="2595038"/>
          </a:xfrm>
        </p:grpSpPr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62039F74-8763-9716-54EB-A753F4EF4E09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0ABF37BC-9DA4-8CFA-04E0-5C9ABEA25BBD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Trianon - Masp</a:t>
              </a:r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BBE848AD-AD9D-58BF-08D4-9F17290B6F19}"/>
              </a:ext>
            </a:extLst>
          </p:cNvPr>
          <p:cNvGrpSpPr/>
          <p:nvPr/>
        </p:nvGrpSpPr>
        <p:grpSpPr>
          <a:xfrm>
            <a:off x="5444720" y="2549839"/>
            <a:ext cx="805134" cy="2595038"/>
            <a:chOff x="1804833" y="3092204"/>
            <a:chExt cx="805134" cy="2595038"/>
          </a:xfrm>
        </p:grpSpPr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E7967CBE-C1A4-4069-606D-027DEC3029BD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CE28DC09-06D9-F958-2782-7DCF8CCCE861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Brigadeiro</a:t>
              </a: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6D0CF45E-8F1F-7FAE-7225-59001EA9169D}"/>
              </a:ext>
            </a:extLst>
          </p:cNvPr>
          <p:cNvGrpSpPr/>
          <p:nvPr/>
        </p:nvGrpSpPr>
        <p:grpSpPr>
          <a:xfrm>
            <a:off x="5828140" y="2549839"/>
            <a:ext cx="805134" cy="2595038"/>
            <a:chOff x="1804833" y="3092204"/>
            <a:chExt cx="805134" cy="2595038"/>
          </a:xfrm>
        </p:grpSpPr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3D308CD3-E1C5-11C4-8157-3E8B32248C0A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99061F56-AF8D-4BF1-7777-D5EE6C73B53A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Paraíso</a:t>
              </a: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04FEB0C7-DA32-0EFB-8051-395D5393C13D}"/>
              </a:ext>
            </a:extLst>
          </p:cNvPr>
          <p:cNvGrpSpPr/>
          <p:nvPr/>
        </p:nvGrpSpPr>
        <p:grpSpPr>
          <a:xfrm>
            <a:off x="6211560" y="2549839"/>
            <a:ext cx="805134" cy="2595038"/>
            <a:chOff x="1804833" y="3092204"/>
            <a:chExt cx="805134" cy="2595038"/>
          </a:xfrm>
        </p:grpSpPr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C8450B57-D2AC-A3E0-4F47-E0D04801E914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9F32D534-512B-F487-2AF6-9D13FE9A09AF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Ana Rosa</a:t>
              </a:r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BF4F42B8-6077-61DF-674B-100F0F65A8AD}"/>
              </a:ext>
            </a:extLst>
          </p:cNvPr>
          <p:cNvGrpSpPr/>
          <p:nvPr/>
        </p:nvGrpSpPr>
        <p:grpSpPr>
          <a:xfrm>
            <a:off x="6594980" y="2549839"/>
            <a:ext cx="805134" cy="2595038"/>
            <a:chOff x="1804833" y="3092204"/>
            <a:chExt cx="805134" cy="2595038"/>
          </a:xfrm>
        </p:grpSpPr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1CFA534E-FA4F-D210-1869-CAE613F4F778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30830967-B858-7FD7-31D5-2A9FF1970258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Chácara Klabin</a:t>
              </a:r>
            </a:p>
          </p:txBody>
        </p:sp>
      </p:grp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0CD95316-739B-CE4E-E4C3-6519B36BDBD0}"/>
              </a:ext>
            </a:extLst>
          </p:cNvPr>
          <p:cNvGrpSpPr/>
          <p:nvPr/>
        </p:nvGrpSpPr>
        <p:grpSpPr>
          <a:xfrm>
            <a:off x="6979169" y="2549839"/>
            <a:ext cx="805134" cy="2595038"/>
            <a:chOff x="1804833" y="3092204"/>
            <a:chExt cx="805134" cy="2595038"/>
          </a:xfrm>
        </p:grpSpPr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FDD5BB80-5ECE-E3F2-7120-0679BCED6C1E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F39BF4EB-E778-02B7-C37A-AB999E12C770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Imigrantes</a:t>
              </a:r>
            </a:p>
          </p:txBody>
        </p:sp>
      </p:grp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D2F360A3-E891-4D0B-4F34-1B126C97AA42}"/>
              </a:ext>
            </a:extLst>
          </p:cNvPr>
          <p:cNvGrpSpPr/>
          <p:nvPr/>
        </p:nvGrpSpPr>
        <p:grpSpPr>
          <a:xfrm>
            <a:off x="7364970" y="2549839"/>
            <a:ext cx="805134" cy="2595038"/>
            <a:chOff x="1804833" y="3092204"/>
            <a:chExt cx="805134" cy="2595038"/>
          </a:xfrm>
        </p:grpSpPr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76417040-9ADD-CD1C-92BB-F2156DF72F0A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8AD4271D-EA24-613E-E65A-36200CB5503B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Alto do Ipiranga</a:t>
              </a:r>
            </a:p>
          </p:txBody>
        </p:sp>
      </p:grp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86B7B000-CEB5-388A-B02B-470DA16014E6}"/>
              </a:ext>
            </a:extLst>
          </p:cNvPr>
          <p:cNvGrpSpPr/>
          <p:nvPr/>
        </p:nvGrpSpPr>
        <p:grpSpPr>
          <a:xfrm>
            <a:off x="7750771" y="1785256"/>
            <a:ext cx="1010003" cy="3359621"/>
            <a:chOff x="1804833" y="2327621"/>
            <a:chExt cx="1010003" cy="3359621"/>
          </a:xfrm>
        </p:grpSpPr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42CFDB9E-7889-9F57-DCFD-856F050671C3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B83AA897-17EC-0966-EBEA-2B2942D26F90}"/>
                </a:ext>
              </a:extLst>
            </p:cNvPr>
            <p:cNvSpPr txBox="1"/>
            <p:nvPr/>
          </p:nvSpPr>
          <p:spPr>
            <a:xfrm rot="18000000">
              <a:off x="1005994" y="3767131"/>
              <a:ext cx="32483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Sacomã</a:t>
              </a:r>
            </a:p>
          </p:txBody>
        </p:sp>
      </p:grp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26DF3196-67D8-A10F-F633-71DDA865E478}"/>
              </a:ext>
            </a:extLst>
          </p:cNvPr>
          <p:cNvGrpSpPr/>
          <p:nvPr/>
        </p:nvGrpSpPr>
        <p:grpSpPr>
          <a:xfrm>
            <a:off x="8137153" y="2549839"/>
            <a:ext cx="805134" cy="2595038"/>
            <a:chOff x="1804833" y="3092204"/>
            <a:chExt cx="805134" cy="2595038"/>
          </a:xfrm>
        </p:grpSpPr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8A93FC63-7C7D-63DA-6D2F-61E766AEB8D7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CaixaDeTexto 44">
              <a:extLst>
                <a:ext uri="{FF2B5EF4-FFF2-40B4-BE49-F238E27FC236}">
                  <a16:creationId xmlns:a16="http://schemas.microsoft.com/office/drawing/2014/main" id="{763ABD51-ADE8-DF2E-BC9B-8D5A041BF228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Tamanduateí</a:t>
              </a:r>
            </a:p>
          </p:txBody>
        </p:sp>
      </p:grp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748709A8-14AE-A2E9-9669-F730439880C6}"/>
              </a:ext>
            </a:extLst>
          </p:cNvPr>
          <p:cNvGrpSpPr/>
          <p:nvPr/>
        </p:nvGrpSpPr>
        <p:grpSpPr>
          <a:xfrm>
            <a:off x="8522954" y="2549839"/>
            <a:ext cx="805134" cy="2595038"/>
            <a:chOff x="1804833" y="3092204"/>
            <a:chExt cx="805134" cy="2595038"/>
          </a:xfrm>
        </p:grpSpPr>
        <p:sp>
          <p:nvSpPr>
            <p:cNvPr id="47" name="Elipse 46">
              <a:extLst>
                <a:ext uri="{FF2B5EF4-FFF2-40B4-BE49-F238E27FC236}">
                  <a16:creationId xmlns:a16="http://schemas.microsoft.com/office/drawing/2014/main" id="{A9F3FF9E-5EA2-5A23-51FD-6AD393341724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CaixaDeTexto 47">
              <a:extLst>
                <a:ext uri="{FF2B5EF4-FFF2-40B4-BE49-F238E27FC236}">
                  <a16:creationId xmlns:a16="http://schemas.microsoft.com/office/drawing/2014/main" id="{3558121C-CD0A-F5EC-FF7F-F044E507C19D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Vila Prudente</a:t>
              </a:r>
            </a:p>
          </p:txBody>
        </p:sp>
      </p:grpSp>
      <p:grpSp>
        <p:nvGrpSpPr>
          <p:cNvPr id="76" name="Agrupar 75">
            <a:extLst>
              <a:ext uri="{FF2B5EF4-FFF2-40B4-BE49-F238E27FC236}">
                <a16:creationId xmlns:a16="http://schemas.microsoft.com/office/drawing/2014/main" id="{B0D4B39A-6EDA-FB82-32A2-C491A7C7CD51}"/>
              </a:ext>
            </a:extLst>
          </p:cNvPr>
          <p:cNvGrpSpPr/>
          <p:nvPr/>
        </p:nvGrpSpPr>
        <p:grpSpPr>
          <a:xfrm>
            <a:off x="4614732" y="5196937"/>
            <a:ext cx="389940" cy="246221"/>
            <a:chOff x="1965117" y="5189845"/>
            <a:chExt cx="389940" cy="246221"/>
          </a:xfrm>
        </p:grpSpPr>
        <p:sp>
          <p:nvSpPr>
            <p:cNvPr id="77" name="Elipse 76">
              <a:extLst>
                <a:ext uri="{FF2B5EF4-FFF2-40B4-BE49-F238E27FC236}">
                  <a16:creationId xmlns:a16="http://schemas.microsoft.com/office/drawing/2014/main" id="{4B739DA5-D707-911E-0058-C81F256424D7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FFF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78" name="CaixaDeTexto 77">
              <a:extLst>
                <a:ext uri="{FF2B5EF4-FFF2-40B4-BE49-F238E27FC236}">
                  <a16:creationId xmlns:a16="http://schemas.microsoft.com/office/drawing/2014/main" id="{7CDFACE2-11C0-E89E-1B27-36E93027705D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4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9" name="Agrupar 78">
            <a:extLst>
              <a:ext uri="{FF2B5EF4-FFF2-40B4-BE49-F238E27FC236}">
                <a16:creationId xmlns:a16="http://schemas.microsoft.com/office/drawing/2014/main" id="{DD593993-7D36-5D0D-B37E-61CFAE5E6C23}"/>
              </a:ext>
            </a:extLst>
          </p:cNvPr>
          <p:cNvGrpSpPr/>
          <p:nvPr/>
        </p:nvGrpSpPr>
        <p:grpSpPr>
          <a:xfrm>
            <a:off x="5766824" y="5197911"/>
            <a:ext cx="389940" cy="246221"/>
            <a:chOff x="1965117" y="5189845"/>
            <a:chExt cx="389940" cy="246221"/>
          </a:xfrm>
        </p:grpSpPr>
        <p:sp>
          <p:nvSpPr>
            <p:cNvPr id="80" name="Elipse 79">
              <a:extLst>
                <a:ext uri="{FF2B5EF4-FFF2-40B4-BE49-F238E27FC236}">
                  <a16:creationId xmlns:a16="http://schemas.microsoft.com/office/drawing/2014/main" id="{1E4C024F-8CA1-2ED1-E79B-6337E33145DE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0455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81" name="CaixaDeTexto 80">
              <a:extLst>
                <a:ext uri="{FF2B5EF4-FFF2-40B4-BE49-F238E27FC236}">
                  <a16:creationId xmlns:a16="http://schemas.microsoft.com/office/drawing/2014/main" id="{D4E071E6-D1E8-A365-369D-60B9159A3300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</a:t>
              </a:r>
              <a:r>
                <a:rPr lang="pt-BR" sz="1000" dirty="0">
                  <a:solidFill>
                    <a:schemeClr val="bg1"/>
                  </a:solidFill>
                </a:rPr>
                <a:t>1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5" name="Agrupar 84">
            <a:extLst>
              <a:ext uri="{FF2B5EF4-FFF2-40B4-BE49-F238E27FC236}">
                <a16:creationId xmlns:a16="http://schemas.microsoft.com/office/drawing/2014/main" id="{C14EDF3A-3FB4-942D-6207-5DDFC5A03BC4}"/>
              </a:ext>
            </a:extLst>
          </p:cNvPr>
          <p:cNvGrpSpPr/>
          <p:nvPr/>
        </p:nvGrpSpPr>
        <p:grpSpPr>
          <a:xfrm>
            <a:off x="8473855" y="5199787"/>
            <a:ext cx="389940" cy="246221"/>
            <a:chOff x="1965117" y="5189845"/>
            <a:chExt cx="389940" cy="246221"/>
          </a:xfrm>
        </p:grpSpPr>
        <p:sp>
          <p:nvSpPr>
            <p:cNvPr id="86" name="Elipse 85">
              <a:extLst>
                <a:ext uri="{FF2B5EF4-FFF2-40B4-BE49-F238E27FC236}">
                  <a16:creationId xmlns:a16="http://schemas.microsoft.com/office/drawing/2014/main" id="{EAD3837B-0915-7ABA-CEB3-B9D4E7E7A43A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87" name="CaixaDeTexto 86">
              <a:extLst>
                <a:ext uri="{FF2B5EF4-FFF2-40B4-BE49-F238E27FC236}">
                  <a16:creationId xmlns:a16="http://schemas.microsoft.com/office/drawing/2014/main" id="{3786FB49-1EDD-67B4-0F28-F00284C98EFF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15</a:t>
              </a:r>
              <a:endParaRPr lang="pt-BR" sz="5400" dirty="0"/>
            </a:p>
          </p:txBody>
        </p:sp>
      </p:grpSp>
      <p:grpSp>
        <p:nvGrpSpPr>
          <p:cNvPr id="109" name="Agrupar 108">
            <a:extLst>
              <a:ext uri="{FF2B5EF4-FFF2-40B4-BE49-F238E27FC236}">
                <a16:creationId xmlns:a16="http://schemas.microsoft.com/office/drawing/2014/main" id="{7A606093-4B6C-1238-96FE-88FAE2ABFECA}"/>
              </a:ext>
            </a:extLst>
          </p:cNvPr>
          <p:cNvGrpSpPr/>
          <p:nvPr/>
        </p:nvGrpSpPr>
        <p:grpSpPr>
          <a:xfrm>
            <a:off x="6155672" y="5198781"/>
            <a:ext cx="389940" cy="246221"/>
            <a:chOff x="1965117" y="5189845"/>
            <a:chExt cx="389940" cy="246221"/>
          </a:xfrm>
        </p:grpSpPr>
        <p:sp>
          <p:nvSpPr>
            <p:cNvPr id="110" name="Elipse 109">
              <a:extLst>
                <a:ext uri="{FF2B5EF4-FFF2-40B4-BE49-F238E27FC236}">
                  <a16:creationId xmlns:a16="http://schemas.microsoft.com/office/drawing/2014/main" id="{5427625A-4064-FEE4-95A7-F827185D1237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0455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11" name="CaixaDeTexto 110">
              <a:extLst>
                <a:ext uri="{FF2B5EF4-FFF2-40B4-BE49-F238E27FC236}">
                  <a16:creationId xmlns:a16="http://schemas.microsoft.com/office/drawing/2014/main" id="{8E576D44-28F8-3DDE-7AE0-A6E73C4486D9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</a:t>
              </a:r>
              <a:r>
                <a:rPr lang="pt-BR" sz="1000" dirty="0">
                  <a:solidFill>
                    <a:schemeClr val="bg1"/>
                  </a:solidFill>
                </a:rPr>
                <a:t>1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2" name="Agrupar 111">
            <a:extLst>
              <a:ext uri="{FF2B5EF4-FFF2-40B4-BE49-F238E27FC236}">
                <a16:creationId xmlns:a16="http://schemas.microsoft.com/office/drawing/2014/main" id="{FC2EDEBC-291F-9A26-E57A-E77D2DDA4546}"/>
              </a:ext>
            </a:extLst>
          </p:cNvPr>
          <p:cNvGrpSpPr/>
          <p:nvPr/>
        </p:nvGrpSpPr>
        <p:grpSpPr>
          <a:xfrm>
            <a:off x="6534533" y="5197194"/>
            <a:ext cx="389940" cy="246221"/>
            <a:chOff x="1965117" y="5189845"/>
            <a:chExt cx="389940" cy="246221"/>
          </a:xfrm>
        </p:grpSpPr>
        <p:sp>
          <p:nvSpPr>
            <p:cNvPr id="113" name="Elipse 112">
              <a:extLst>
                <a:ext uri="{FF2B5EF4-FFF2-40B4-BE49-F238E27FC236}">
                  <a16:creationId xmlns:a16="http://schemas.microsoft.com/office/drawing/2014/main" id="{B15E8EA0-2C43-E2A6-3345-914FCBED20E0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9B389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14" name="CaixaDeTexto 113">
              <a:extLst>
                <a:ext uri="{FF2B5EF4-FFF2-40B4-BE49-F238E27FC236}">
                  <a16:creationId xmlns:a16="http://schemas.microsoft.com/office/drawing/2014/main" id="{4EDBF3FD-2D5E-5848-876F-0B5E5947BC39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</a:t>
              </a:r>
              <a:r>
                <a:rPr lang="pt-BR" sz="1000" dirty="0">
                  <a:solidFill>
                    <a:schemeClr val="bg1"/>
                  </a:solidFill>
                </a:rPr>
                <a:t>5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sp>
        <p:nvSpPr>
          <p:cNvPr id="5" name="CaixaDeTexto 4">
            <a:extLst>
              <a:ext uri="{FF2B5EF4-FFF2-40B4-BE49-F238E27FC236}">
                <a16:creationId xmlns:a16="http://schemas.microsoft.com/office/drawing/2014/main" id="{A62FB4E9-7849-2987-1A7F-B94134D496E6}"/>
              </a:ext>
            </a:extLst>
          </p:cNvPr>
          <p:cNvSpPr txBox="1"/>
          <p:nvPr/>
        </p:nvSpPr>
        <p:spPr>
          <a:xfrm>
            <a:off x="0" y="6560456"/>
            <a:ext cx="12191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>
                <a:latin typeface="Aptos Narrow" panose="020B0004020202020204" pitchFamily="34" charset="0"/>
              </a:rPr>
              <a:t>Created</a:t>
            </a:r>
            <a:r>
              <a:rPr lang="pt-BR" sz="1400" dirty="0">
                <a:latin typeface="Aptos Narrow" panose="020B0004020202020204" pitchFamily="34" charset="0"/>
              </a:rPr>
              <a:t> </a:t>
            </a:r>
            <a:r>
              <a:rPr lang="pt-BR" sz="1400" dirty="0" err="1">
                <a:latin typeface="Aptos Narrow" panose="020B0004020202020204" pitchFamily="34" charset="0"/>
              </a:rPr>
              <a:t>by</a:t>
            </a:r>
            <a:r>
              <a:rPr lang="pt-BR" sz="1400" dirty="0">
                <a:latin typeface="Aptos Narrow" panose="020B0004020202020204" pitchFamily="34" charset="0"/>
              </a:rPr>
              <a:t> Sampa-4-u</a:t>
            </a:r>
          </a:p>
        </p:txBody>
      </p:sp>
      <p:pic>
        <p:nvPicPr>
          <p:cNvPr id="49" name="Imagem 48" descr="Ícone&#10;&#10;Descrição gerada automaticamente">
            <a:extLst>
              <a:ext uri="{FF2B5EF4-FFF2-40B4-BE49-F238E27FC236}">
                <a16:creationId xmlns:a16="http://schemas.microsoft.com/office/drawing/2014/main" id="{17648E86-39C7-F609-E955-28F0BB4478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154" y="6577291"/>
            <a:ext cx="274105" cy="274105"/>
          </a:xfrm>
          <a:prstGeom prst="rect">
            <a:avLst/>
          </a:prstGeom>
        </p:spPr>
      </p:pic>
      <p:pic>
        <p:nvPicPr>
          <p:cNvPr id="50" name="Imagem 202">
            <a:extLst>
              <a:ext uri="{FF2B5EF4-FFF2-40B4-BE49-F238E27FC236}">
                <a16:creationId xmlns:a16="http://schemas.microsoft.com/office/drawing/2014/main" id="{2FB40C9D-39DF-2E47-DB46-CE7A874685D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r="71135"/>
          <a:stretch/>
        </p:blipFill>
        <p:spPr>
          <a:xfrm>
            <a:off x="7757241" y="5238963"/>
            <a:ext cx="181562" cy="17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093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Agrupar 120">
            <a:extLst>
              <a:ext uri="{FF2B5EF4-FFF2-40B4-BE49-F238E27FC236}">
                <a16:creationId xmlns:a16="http://schemas.microsoft.com/office/drawing/2014/main" id="{A3575603-A757-5FC7-8283-2A5C8249438D}"/>
              </a:ext>
            </a:extLst>
          </p:cNvPr>
          <p:cNvGrpSpPr/>
          <p:nvPr/>
        </p:nvGrpSpPr>
        <p:grpSpPr>
          <a:xfrm>
            <a:off x="7336492" y="5198781"/>
            <a:ext cx="389940" cy="246221"/>
            <a:chOff x="1965117" y="5189845"/>
            <a:chExt cx="389940" cy="246221"/>
          </a:xfrm>
        </p:grpSpPr>
        <p:sp>
          <p:nvSpPr>
            <p:cNvPr id="122" name="Elipse 121">
              <a:extLst>
                <a:ext uri="{FF2B5EF4-FFF2-40B4-BE49-F238E27FC236}">
                  <a16:creationId xmlns:a16="http://schemas.microsoft.com/office/drawing/2014/main" id="{0683537D-D328-3F30-37F9-DB6A11EFAB78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007E5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23" name="CaixaDeTexto 122">
              <a:extLst>
                <a:ext uri="{FF2B5EF4-FFF2-40B4-BE49-F238E27FC236}">
                  <a16:creationId xmlns:a16="http://schemas.microsoft.com/office/drawing/2014/main" id="{A03EFABB-CC12-BA6E-00CF-0E144577E2F0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</a:t>
              </a:r>
              <a:r>
                <a:rPr lang="pt-BR" sz="1000" dirty="0">
                  <a:solidFill>
                    <a:schemeClr val="bg1"/>
                  </a:solidFill>
                </a:rPr>
                <a:t>2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Retângulo 5">
            <a:extLst>
              <a:ext uri="{FF2B5EF4-FFF2-40B4-BE49-F238E27FC236}">
                <a16:creationId xmlns:a16="http://schemas.microsoft.com/office/drawing/2014/main" id="{C925A01F-C585-D655-19D1-833C5F8FFB87}"/>
              </a:ext>
            </a:extLst>
          </p:cNvPr>
          <p:cNvSpPr/>
          <p:nvPr/>
        </p:nvSpPr>
        <p:spPr>
          <a:xfrm>
            <a:off x="0" y="4926106"/>
            <a:ext cx="12192000" cy="259976"/>
          </a:xfrm>
          <a:prstGeom prst="rect">
            <a:avLst/>
          </a:prstGeom>
          <a:solidFill>
            <a:srgbClr val="EE372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91D70C54-E947-4A22-AF47-727F1D2E212D}"/>
              </a:ext>
            </a:extLst>
          </p:cNvPr>
          <p:cNvGrpSpPr/>
          <p:nvPr/>
        </p:nvGrpSpPr>
        <p:grpSpPr>
          <a:xfrm>
            <a:off x="2768796" y="2549839"/>
            <a:ext cx="805134" cy="2595038"/>
            <a:chOff x="1804833" y="3092204"/>
            <a:chExt cx="805134" cy="2595038"/>
          </a:xfrm>
        </p:grpSpPr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1F0F4E48-E64A-95F7-33DA-FA0A2D5410BF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EA83B849-CA51-A60F-5A7E-0A2FC8B64075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Palmeiras – Barra Funda</a:t>
              </a:r>
            </a:p>
          </p:txBody>
        </p:sp>
      </p:grp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429E57BD-67CF-36EA-0D56-DFC2D3413A66}"/>
              </a:ext>
            </a:extLst>
          </p:cNvPr>
          <p:cNvGrpSpPr/>
          <p:nvPr/>
        </p:nvGrpSpPr>
        <p:grpSpPr>
          <a:xfrm>
            <a:off x="3152216" y="2549839"/>
            <a:ext cx="805134" cy="2595038"/>
            <a:chOff x="1804833" y="3092204"/>
            <a:chExt cx="805134" cy="2595038"/>
          </a:xfrm>
        </p:grpSpPr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584F0093-C929-65C3-652F-5047ABF72E3B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9FDF896B-489D-F538-EF89-3C7B7669AFC2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Marechal Deodoro</a:t>
              </a:r>
            </a:p>
          </p:txBody>
        </p:sp>
      </p:grp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198AFF13-5DBB-13E6-EEE7-B4E57F361AF5}"/>
              </a:ext>
            </a:extLst>
          </p:cNvPr>
          <p:cNvGrpSpPr/>
          <p:nvPr/>
        </p:nvGrpSpPr>
        <p:grpSpPr>
          <a:xfrm>
            <a:off x="3538017" y="2549839"/>
            <a:ext cx="805134" cy="2595038"/>
            <a:chOff x="1804833" y="3092204"/>
            <a:chExt cx="805134" cy="2595038"/>
          </a:xfrm>
        </p:grpSpPr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93F50BFB-9ACE-FD13-D8FE-C637F33B5C5F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CCD42001-B696-2D1F-F434-C5E8629505B4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Santa Cecília</a:t>
              </a:r>
            </a:p>
          </p:txBody>
        </p:sp>
      </p:grp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2433FD0E-0388-76E0-884E-34AD457A6379}"/>
              </a:ext>
            </a:extLst>
          </p:cNvPr>
          <p:cNvGrpSpPr/>
          <p:nvPr/>
        </p:nvGrpSpPr>
        <p:grpSpPr>
          <a:xfrm>
            <a:off x="3923818" y="2549839"/>
            <a:ext cx="805134" cy="2595038"/>
            <a:chOff x="1804833" y="3092204"/>
            <a:chExt cx="805134" cy="2595038"/>
          </a:xfrm>
        </p:grpSpPr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136FB649-E91A-7F5F-9A77-A670A813D71B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3070910C-1905-82A6-3FBA-AE2491D4B320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República</a:t>
              </a:r>
            </a:p>
          </p:txBody>
        </p:sp>
      </p:grp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0BEB3912-B670-814E-FC5B-64B78662F38C}"/>
              </a:ext>
            </a:extLst>
          </p:cNvPr>
          <p:cNvGrpSpPr/>
          <p:nvPr/>
        </p:nvGrpSpPr>
        <p:grpSpPr>
          <a:xfrm>
            <a:off x="4309619" y="2549839"/>
            <a:ext cx="805134" cy="2595038"/>
            <a:chOff x="1804833" y="3092204"/>
            <a:chExt cx="805134" cy="2595038"/>
          </a:xfrm>
        </p:grpSpPr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2A9A0745-A827-E9EE-3ADA-7786CC9B576E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4E9939D6-B37E-E135-841C-B9A330E9D500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Anhangabaú</a:t>
              </a:r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46D06B0E-2EFA-0AEA-7184-24425E6CC861}"/>
              </a:ext>
            </a:extLst>
          </p:cNvPr>
          <p:cNvGrpSpPr/>
          <p:nvPr/>
        </p:nvGrpSpPr>
        <p:grpSpPr>
          <a:xfrm>
            <a:off x="4695420" y="2549839"/>
            <a:ext cx="805134" cy="2595038"/>
            <a:chOff x="1804833" y="3092204"/>
            <a:chExt cx="805134" cy="2595038"/>
          </a:xfrm>
        </p:grpSpPr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EB54728F-B7B0-2982-880E-A2965FCE5F37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6E282A2B-BD6F-B5E7-7A74-25A4F8407A2D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Sé</a:t>
              </a: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EC4F0068-50B4-6435-17D8-DD046B9BE6A9}"/>
              </a:ext>
            </a:extLst>
          </p:cNvPr>
          <p:cNvGrpSpPr/>
          <p:nvPr/>
        </p:nvGrpSpPr>
        <p:grpSpPr>
          <a:xfrm>
            <a:off x="5078840" y="2549839"/>
            <a:ext cx="805134" cy="2595038"/>
            <a:chOff x="1804833" y="3092204"/>
            <a:chExt cx="805134" cy="2595038"/>
          </a:xfrm>
        </p:grpSpPr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FDA9FFCA-0F66-B43D-9AA7-EBDFE7F7EAE4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9497F71D-7C62-F4D6-B5D4-348623D9EF9C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Pedro </a:t>
              </a:r>
              <a:r>
                <a:rPr lang="pt-BR" dirty="0" err="1"/>
                <a:t>ll</a:t>
              </a:r>
              <a:endParaRPr lang="pt-BR" dirty="0"/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C117E758-0DD9-B175-E277-A2914B3C1D9C}"/>
              </a:ext>
            </a:extLst>
          </p:cNvPr>
          <p:cNvGrpSpPr/>
          <p:nvPr/>
        </p:nvGrpSpPr>
        <p:grpSpPr>
          <a:xfrm>
            <a:off x="5462260" y="2549839"/>
            <a:ext cx="805134" cy="2595038"/>
            <a:chOff x="1804833" y="3092204"/>
            <a:chExt cx="805134" cy="2595038"/>
          </a:xfrm>
        </p:grpSpPr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343BAB49-0A43-4C42-FCD7-05D83CC4B9B7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807A35E2-D986-1D1B-F9FF-2C64EC2F7593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Brás</a:t>
              </a:r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466FCB0E-7A7E-82D7-4B63-795061DCE309}"/>
              </a:ext>
            </a:extLst>
          </p:cNvPr>
          <p:cNvGrpSpPr/>
          <p:nvPr/>
        </p:nvGrpSpPr>
        <p:grpSpPr>
          <a:xfrm>
            <a:off x="5845680" y="2549839"/>
            <a:ext cx="805134" cy="2595038"/>
            <a:chOff x="1804833" y="3092204"/>
            <a:chExt cx="805134" cy="2595038"/>
          </a:xfrm>
        </p:grpSpPr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12043E4D-57BC-1070-9DDF-7DD893D0C53F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894C862F-AAE5-FAA8-8991-09B2AF0CD0E6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Bresser - Mooca</a:t>
              </a:r>
            </a:p>
          </p:txBody>
        </p:sp>
      </p:grp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006ED18E-9E37-1677-2623-3C193CAC6BB9}"/>
              </a:ext>
            </a:extLst>
          </p:cNvPr>
          <p:cNvGrpSpPr/>
          <p:nvPr/>
        </p:nvGrpSpPr>
        <p:grpSpPr>
          <a:xfrm>
            <a:off x="6229869" y="2549839"/>
            <a:ext cx="805134" cy="2595038"/>
            <a:chOff x="1804833" y="3092204"/>
            <a:chExt cx="805134" cy="2595038"/>
          </a:xfrm>
        </p:grpSpPr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42161185-6714-4CCA-077A-C79D8F87733C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73896AFB-801A-607A-C4FF-EC56FA5BAA6E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Belém</a:t>
              </a:r>
            </a:p>
          </p:txBody>
        </p:sp>
      </p:grp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81BBCD8A-4077-196B-4CB8-14FE8F115D40}"/>
              </a:ext>
            </a:extLst>
          </p:cNvPr>
          <p:cNvGrpSpPr/>
          <p:nvPr/>
        </p:nvGrpSpPr>
        <p:grpSpPr>
          <a:xfrm>
            <a:off x="6615670" y="2549839"/>
            <a:ext cx="805134" cy="2595038"/>
            <a:chOff x="1804833" y="3092204"/>
            <a:chExt cx="805134" cy="2595038"/>
          </a:xfrm>
        </p:grpSpPr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3F39006D-D69E-0C15-01D4-7892AADC9DBA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EB13F15E-7AF3-73C3-8002-935B2DA6300B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Tatuapé</a:t>
              </a:r>
            </a:p>
          </p:txBody>
        </p:sp>
      </p:grp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5448D7EE-6414-0967-36F4-D38F65328E29}"/>
              </a:ext>
            </a:extLst>
          </p:cNvPr>
          <p:cNvGrpSpPr/>
          <p:nvPr/>
        </p:nvGrpSpPr>
        <p:grpSpPr>
          <a:xfrm>
            <a:off x="7001471" y="1785256"/>
            <a:ext cx="1086947" cy="3359621"/>
            <a:chOff x="1804833" y="2327621"/>
            <a:chExt cx="1086947" cy="3359621"/>
          </a:xfrm>
        </p:grpSpPr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F73DA6BA-F9D9-73EE-1EB1-27FDA0677F44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D23E4CB2-4D0C-976F-0DAB-18870845F20F}"/>
                </a:ext>
              </a:extLst>
            </p:cNvPr>
            <p:cNvSpPr txBox="1"/>
            <p:nvPr/>
          </p:nvSpPr>
          <p:spPr>
            <a:xfrm rot="18000000">
              <a:off x="1005994" y="3690187"/>
              <a:ext cx="32483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Carrão</a:t>
              </a:r>
            </a:p>
            <a:p>
              <a:r>
                <a:rPr lang="pt-BR" sz="900" dirty="0"/>
                <a:t>Assaí Atacadista</a:t>
              </a:r>
            </a:p>
          </p:txBody>
        </p:sp>
      </p:grp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BAC893DB-E2E1-B4DA-4D3D-23502D23DAB6}"/>
              </a:ext>
            </a:extLst>
          </p:cNvPr>
          <p:cNvGrpSpPr/>
          <p:nvPr/>
        </p:nvGrpSpPr>
        <p:grpSpPr>
          <a:xfrm>
            <a:off x="7387853" y="2549839"/>
            <a:ext cx="882078" cy="2595038"/>
            <a:chOff x="1804833" y="3092204"/>
            <a:chExt cx="882078" cy="2595038"/>
          </a:xfrm>
        </p:grpSpPr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1E0726FD-2542-DC99-E8A3-4DE8340D12F5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CaixaDeTexto 44">
              <a:extLst>
                <a:ext uri="{FF2B5EF4-FFF2-40B4-BE49-F238E27FC236}">
                  <a16:creationId xmlns:a16="http://schemas.microsoft.com/office/drawing/2014/main" id="{9D7C90CC-5089-7A13-6F93-0C13CFE24383}"/>
                </a:ext>
              </a:extLst>
            </p:cNvPr>
            <p:cNvSpPr txBox="1"/>
            <p:nvPr/>
          </p:nvSpPr>
          <p:spPr>
            <a:xfrm rot="18000000">
              <a:off x="1210863" y="4045032"/>
              <a:ext cx="24288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Penha</a:t>
              </a:r>
            </a:p>
            <a:p>
              <a:r>
                <a:rPr lang="pt-BR" sz="900" dirty="0"/>
                <a:t>Lojas </a:t>
              </a:r>
              <a:r>
                <a:rPr lang="pt-BR" sz="900" dirty="0" err="1"/>
                <a:t>Besni</a:t>
              </a:r>
              <a:endParaRPr lang="pt-BR" sz="900" dirty="0"/>
            </a:p>
          </p:txBody>
        </p:sp>
      </p:grp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31EFD272-E235-81FB-86F0-329CD06A1721}"/>
              </a:ext>
            </a:extLst>
          </p:cNvPr>
          <p:cNvGrpSpPr/>
          <p:nvPr/>
        </p:nvGrpSpPr>
        <p:grpSpPr>
          <a:xfrm>
            <a:off x="7773654" y="2549839"/>
            <a:ext cx="805134" cy="2595038"/>
            <a:chOff x="1804833" y="3092204"/>
            <a:chExt cx="805134" cy="2595038"/>
          </a:xfrm>
        </p:grpSpPr>
        <p:sp>
          <p:nvSpPr>
            <p:cNvPr id="47" name="Elipse 46">
              <a:extLst>
                <a:ext uri="{FF2B5EF4-FFF2-40B4-BE49-F238E27FC236}">
                  <a16:creationId xmlns:a16="http://schemas.microsoft.com/office/drawing/2014/main" id="{EF13290E-4696-AA7F-AD80-31C6EC6758B7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CaixaDeTexto 47">
              <a:extLst>
                <a:ext uri="{FF2B5EF4-FFF2-40B4-BE49-F238E27FC236}">
                  <a16:creationId xmlns:a16="http://schemas.microsoft.com/office/drawing/2014/main" id="{C63E269B-0362-55FB-E162-1024829414B6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Vila Matilde</a:t>
              </a:r>
            </a:p>
          </p:txBody>
        </p:sp>
      </p:grpSp>
      <p:grpSp>
        <p:nvGrpSpPr>
          <p:cNvPr id="49" name="Agrupar 48">
            <a:extLst>
              <a:ext uri="{FF2B5EF4-FFF2-40B4-BE49-F238E27FC236}">
                <a16:creationId xmlns:a16="http://schemas.microsoft.com/office/drawing/2014/main" id="{96948912-C098-EAF4-A52F-9AC8114DD7E3}"/>
              </a:ext>
            </a:extLst>
          </p:cNvPr>
          <p:cNvGrpSpPr/>
          <p:nvPr/>
        </p:nvGrpSpPr>
        <p:grpSpPr>
          <a:xfrm>
            <a:off x="8159453" y="1709266"/>
            <a:ext cx="1030364" cy="3435611"/>
            <a:chOff x="1804833" y="2251631"/>
            <a:chExt cx="1030364" cy="3435611"/>
          </a:xfrm>
        </p:grpSpPr>
        <p:sp>
          <p:nvSpPr>
            <p:cNvPr id="50" name="Elipse 49">
              <a:extLst>
                <a:ext uri="{FF2B5EF4-FFF2-40B4-BE49-F238E27FC236}">
                  <a16:creationId xmlns:a16="http://schemas.microsoft.com/office/drawing/2014/main" id="{B17D6523-43AD-23A2-7063-46278667F336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CaixaDeTexto 50">
              <a:extLst>
                <a:ext uri="{FF2B5EF4-FFF2-40B4-BE49-F238E27FC236}">
                  <a16:creationId xmlns:a16="http://schemas.microsoft.com/office/drawing/2014/main" id="{95EAB480-4F72-70ED-8C67-B0DE6145C736}"/>
                </a:ext>
              </a:extLst>
            </p:cNvPr>
            <p:cNvSpPr txBox="1"/>
            <p:nvPr/>
          </p:nvSpPr>
          <p:spPr>
            <a:xfrm rot="18000000">
              <a:off x="985632" y="3731864"/>
              <a:ext cx="33297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Guilhermina - Esperança</a:t>
              </a:r>
            </a:p>
          </p:txBody>
        </p:sp>
      </p:grp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B804258D-B86F-3BDF-0642-D8A630025ADC}"/>
              </a:ext>
            </a:extLst>
          </p:cNvPr>
          <p:cNvGrpSpPr/>
          <p:nvPr/>
        </p:nvGrpSpPr>
        <p:grpSpPr>
          <a:xfrm>
            <a:off x="8545059" y="2549839"/>
            <a:ext cx="805134" cy="2595038"/>
            <a:chOff x="1804833" y="3092204"/>
            <a:chExt cx="805134" cy="2595038"/>
          </a:xfrm>
        </p:grpSpPr>
        <p:sp>
          <p:nvSpPr>
            <p:cNvPr id="53" name="Elipse 52">
              <a:extLst>
                <a:ext uri="{FF2B5EF4-FFF2-40B4-BE49-F238E27FC236}">
                  <a16:creationId xmlns:a16="http://schemas.microsoft.com/office/drawing/2014/main" id="{A02949FF-BC36-C5EB-BA15-81BC7F1CA559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CaixaDeTexto 53">
              <a:extLst>
                <a:ext uri="{FF2B5EF4-FFF2-40B4-BE49-F238E27FC236}">
                  <a16:creationId xmlns:a16="http://schemas.microsoft.com/office/drawing/2014/main" id="{A41FC882-1A0C-0855-CFE3-FC62D2ECB1F7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Patriarca – Vila Ré</a:t>
              </a:r>
            </a:p>
          </p:txBody>
        </p:sp>
      </p:grpSp>
      <p:grpSp>
        <p:nvGrpSpPr>
          <p:cNvPr id="55" name="Agrupar 54">
            <a:extLst>
              <a:ext uri="{FF2B5EF4-FFF2-40B4-BE49-F238E27FC236}">
                <a16:creationId xmlns:a16="http://schemas.microsoft.com/office/drawing/2014/main" id="{C31ABB6C-BD5E-7580-29E2-C97EBDFF6911}"/>
              </a:ext>
            </a:extLst>
          </p:cNvPr>
          <p:cNvGrpSpPr/>
          <p:nvPr/>
        </p:nvGrpSpPr>
        <p:grpSpPr>
          <a:xfrm>
            <a:off x="8930858" y="2549839"/>
            <a:ext cx="805134" cy="2595038"/>
            <a:chOff x="1804833" y="3092204"/>
            <a:chExt cx="805134" cy="2595038"/>
          </a:xfrm>
        </p:grpSpPr>
        <p:sp>
          <p:nvSpPr>
            <p:cNvPr id="56" name="Elipse 55">
              <a:extLst>
                <a:ext uri="{FF2B5EF4-FFF2-40B4-BE49-F238E27FC236}">
                  <a16:creationId xmlns:a16="http://schemas.microsoft.com/office/drawing/2014/main" id="{D64026D1-331D-0760-8B8A-CAC4B5DDFA53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CaixaDeTexto 56">
              <a:extLst>
                <a:ext uri="{FF2B5EF4-FFF2-40B4-BE49-F238E27FC236}">
                  <a16:creationId xmlns:a16="http://schemas.microsoft.com/office/drawing/2014/main" id="{61356804-F92D-AD0D-D6BE-6813D5566F50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Artur Alvim</a:t>
              </a:r>
            </a:p>
          </p:txBody>
        </p:sp>
      </p:grpSp>
      <p:grpSp>
        <p:nvGrpSpPr>
          <p:cNvPr id="58" name="Agrupar 57">
            <a:extLst>
              <a:ext uri="{FF2B5EF4-FFF2-40B4-BE49-F238E27FC236}">
                <a16:creationId xmlns:a16="http://schemas.microsoft.com/office/drawing/2014/main" id="{DC4F216F-23CD-64C0-87DF-75BA19638A6B}"/>
              </a:ext>
            </a:extLst>
          </p:cNvPr>
          <p:cNvGrpSpPr/>
          <p:nvPr/>
        </p:nvGrpSpPr>
        <p:grpSpPr>
          <a:xfrm>
            <a:off x="9316663" y="2549839"/>
            <a:ext cx="805134" cy="2595038"/>
            <a:chOff x="1804833" y="3092204"/>
            <a:chExt cx="805134" cy="2595038"/>
          </a:xfrm>
        </p:grpSpPr>
        <p:sp>
          <p:nvSpPr>
            <p:cNvPr id="59" name="Elipse 58">
              <a:extLst>
                <a:ext uri="{FF2B5EF4-FFF2-40B4-BE49-F238E27FC236}">
                  <a16:creationId xmlns:a16="http://schemas.microsoft.com/office/drawing/2014/main" id="{01215353-ADFB-7394-0171-E712D9464AB8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CaixaDeTexto 59">
              <a:extLst>
                <a:ext uri="{FF2B5EF4-FFF2-40B4-BE49-F238E27FC236}">
                  <a16:creationId xmlns:a16="http://schemas.microsoft.com/office/drawing/2014/main" id="{E5E712D4-F495-46A0-5DA4-A71959195FB2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Corinthians - Itaquera</a:t>
              </a:r>
            </a:p>
          </p:txBody>
        </p:sp>
      </p:grpSp>
      <p:grpSp>
        <p:nvGrpSpPr>
          <p:cNvPr id="64" name="Agrupar 63">
            <a:extLst>
              <a:ext uri="{FF2B5EF4-FFF2-40B4-BE49-F238E27FC236}">
                <a16:creationId xmlns:a16="http://schemas.microsoft.com/office/drawing/2014/main" id="{9522100D-AAB9-D777-41A7-B0FB0C98752B}"/>
              </a:ext>
            </a:extLst>
          </p:cNvPr>
          <p:cNvGrpSpPr/>
          <p:nvPr/>
        </p:nvGrpSpPr>
        <p:grpSpPr>
          <a:xfrm>
            <a:off x="2712446" y="5794692"/>
            <a:ext cx="389940" cy="246221"/>
            <a:chOff x="1965117" y="5189845"/>
            <a:chExt cx="389940" cy="246221"/>
          </a:xfrm>
        </p:grpSpPr>
        <p:sp>
          <p:nvSpPr>
            <p:cNvPr id="65" name="Elipse 64">
              <a:extLst>
                <a:ext uri="{FF2B5EF4-FFF2-40B4-BE49-F238E27FC236}">
                  <a16:creationId xmlns:a16="http://schemas.microsoft.com/office/drawing/2014/main" id="{682976D5-7A73-2ED0-3CD0-01D6C73F15BC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00B35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66" name="CaixaDeTexto 65">
              <a:extLst>
                <a:ext uri="{FF2B5EF4-FFF2-40B4-BE49-F238E27FC236}">
                  <a16:creationId xmlns:a16="http://schemas.microsoft.com/office/drawing/2014/main" id="{521D7F2A-CA14-6DA7-5CA4-B6000B723EA6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13</a:t>
              </a:r>
              <a:endParaRPr lang="pt-BR" sz="5400" dirty="0"/>
            </a:p>
          </p:txBody>
        </p:sp>
      </p:grpSp>
      <p:grpSp>
        <p:nvGrpSpPr>
          <p:cNvPr id="67" name="Agrupar 66">
            <a:extLst>
              <a:ext uri="{FF2B5EF4-FFF2-40B4-BE49-F238E27FC236}">
                <a16:creationId xmlns:a16="http://schemas.microsoft.com/office/drawing/2014/main" id="{F884220D-D4C1-E71B-BE6A-93B8B88AB2EC}"/>
              </a:ext>
            </a:extLst>
          </p:cNvPr>
          <p:cNvGrpSpPr/>
          <p:nvPr/>
        </p:nvGrpSpPr>
        <p:grpSpPr>
          <a:xfrm>
            <a:off x="2712446" y="5598148"/>
            <a:ext cx="389940" cy="246221"/>
            <a:chOff x="1965117" y="5189845"/>
            <a:chExt cx="389940" cy="246221"/>
          </a:xfrm>
        </p:grpSpPr>
        <p:sp>
          <p:nvSpPr>
            <p:cNvPr id="68" name="Elipse 67">
              <a:extLst>
                <a:ext uri="{FF2B5EF4-FFF2-40B4-BE49-F238E27FC236}">
                  <a16:creationId xmlns:a16="http://schemas.microsoft.com/office/drawing/2014/main" id="{11FDFDD5-129C-413B-BA5C-955487054EC0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F6836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69" name="CaixaDeTexto 68">
              <a:extLst>
                <a:ext uri="{FF2B5EF4-FFF2-40B4-BE49-F238E27FC236}">
                  <a16:creationId xmlns:a16="http://schemas.microsoft.com/office/drawing/2014/main" id="{2C180E69-A657-535F-91C8-60B25BAC4521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11</a:t>
              </a:r>
              <a:endParaRPr lang="pt-BR" sz="5400" dirty="0"/>
            </a:p>
          </p:txBody>
        </p:sp>
      </p:grpSp>
      <p:grpSp>
        <p:nvGrpSpPr>
          <p:cNvPr id="70" name="Agrupar 69">
            <a:extLst>
              <a:ext uri="{FF2B5EF4-FFF2-40B4-BE49-F238E27FC236}">
                <a16:creationId xmlns:a16="http://schemas.microsoft.com/office/drawing/2014/main" id="{A6E91588-3887-0BC0-C5C2-B0C20A50F835}"/>
              </a:ext>
            </a:extLst>
          </p:cNvPr>
          <p:cNvGrpSpPr/>
          <p:nvPr/>
        </p:nvGrpSpPr>
        <p:grpSpPr>
          <a:xfrm>
            <a:off x="2712446" y="5198808"/>
            <a:ext cx="389940" cy="246221"/>
            <a:chOff x="1965117" y="5189845"/>
            <a:chExt cx="389940" cy="246221"/>
          </a:xfrm>
        </p:grpSpPr>
        <p:sp>
          <p:nvSpPr>
            <p:cNvPr id="71" name="Elipse 70">
              <a:extLst>
                <a:ext uri="{FF2B5EF4-FFF2-40B4-BE49-F238E27FC236}">
                  <a16:creationId xmlns:a16="http://schemas.microsoft.com/office/drawing/2014/main" id="{E2666E2C-101C-C9D3-1B23-62A29B9094BF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CA016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72" name="CaixaDeTexto 71">
              <a:extLst>
                <a:ext uri="{FF2B5EF4-FFF2-40B4-BE49-F238E27FC236}">
                  <a16:creationId xmlns:a16="http://schemas.microsoft.com/office/drawing/2014/main" id="{23054017-6030-56C1-4182-C570BE73F563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</a:t>
              </a:r>
              <a:r>
                <a:rPr lang="pt-BR" sz="1000" dirty="0">
                  <a:solidFill>
                    <a:schemeClr val="bg1"/>
                  </a:solidFill>
                </a:rPr>
                <a:t>7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1" name="Agrupar 90">
            <a:extLst>
              <a:ext uri="{FF2B5EF4-FFF2-40B4-BE49-F238E27FC236}">
                <a16:creationId xmlns:a16="http://schemas.microsoft.com/office/drawing/2014/main" id="{894E24B2-062B-3F8E-BEEF-8BCBD5C8E20E}"/>
              </a:ext>
            </a:extLst>
          </p:cNvPr>
          <p:cNvGrpSpPr/>
          <p:nvPr/>
        </p:nvGrpSpPr>
        <p:grpSpPr>
          <a:xfrm>
            <a:off x="2716674" y="5396193"/>
            <a:ext cx="389940" cy="246221"/>
            <a:chOff x="1965117" y="5189845"/>
            <a:chExt cx="389940" cy="246221"/>
          </a:xfrm>
        </p:grpSpPr>
        <p:sp>
          <p:nvSpPr>
            <p:cNvPr id="92" name="Elipse 91">
              <a:extLst>
                <a:ext uri="{FF2B5EF4-FFF2-40B4-BE49-F238E27FC236}">
                  <a16:creationId xmlns:a16="http://schemas.microsoft.com/office/drawing/2014/main" id="{73892541-4680-2A10-6110-50DCE2B3ACE5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97A09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93" name="CaixaDeTexto 92">
              <a:extLst>
                <a:ext uri="{FF2B5EF4-FFF2-40B4-BE49-F238E27FC236}">
                  <a16:creationId xmlns:a16="http://schemas.microsoft.com/office/drawing/2014/main" id="{779C79BC-261A-F5BF-30A1-CE1360888B06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8</a:t>
              </a:r>
              <a:endParaRPr lang="pt-BR" sz="5400" dirty="0"/>
            </a:p>
          </p:txBody>
        </p:sp>
      </p:grpSp>
      <p:grpSp>
        <p:nvGrpSpPr>
          <p:cNvPr id="95" name="Agrupar 94">
            <a:extLst>
              <a:ext uri="{FF2B5EF4-FFF2-40B4-BE49-F238E27FC236}">
                <a16:creationId xmlns:a16="http://schemas.microsoft.com/office/drawing/2014/main" id="{03709891-A0CE-62F9-621E-B47A90A83903}"/>
              </a:ext>
            </a:extLst>
          </p:cNvPr>
          <p:cNvGrpSpPr/>
          <p:nvPr/>
        </p:nvGrpSpPr>
        <p:grpSpPr>
          <a:xfrm>
            <a:off x="9258042" y="5201142"/>
            <a:ext cx="389940" cy="246221"/>
            <a:chOff x="1965117" y="5189845"/>
            <a:chExt cx="389940" cy="246221"/>
          </a:xfrm>
        </p:grpSpPr>
        <p:sp>
          <p:nvSpPr>
            <p:cNvPr id="96" name="Elipse 95">
              <a:extLst>
                <a:ext uri="{FF2B5EF4-FFF2-40B4-BE49-F238E27FC236}">
                  <a16:creationId xmlns:a16="http://schemas.microsoft.com/office/drawing/2014/main" id="{D584F04A-39ED-882B-A8F3-5238696DAE75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F6836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97" name="CaixaDeTexto 96">
              <a:extLst>
                <a:ext uri="{FF2B5EF4-FFF2-40B4-BE49-F238E27FC236}">
                  <a16:creationId xmlns:a16="http://schemas.microsoft.com/office/drawing/2014/main" id="{26196717-5E75-4AF5-1BA4-65DF2CA327D7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11</a:t>
              </a:r>
              <a:endParaRPr lang="pt-BR" sz="5400" dirty="0"/>
            </a:p>
          </p:txBody>
        </p:sp>
      </p:grpSp>
      <p:grpSp>
        <p:nvGrpSpPr>
          <p:cNvPr id="103" name="Agrupar 102">
            <a:extLst>
              <a:ext uri="{FF2B5EF4-FFF2-40B4-BE49-F238E27FC236}">
                <a16:creationId xmlns:a16="http://schemas.microsoft.com/office/drawing/2014/main" id="{94FEBD7B-08F7-6FEC-D406-2E19451B10D9}"/>
              </a:ext>
            </a:extLst>
          </p:cNvPr>
          <p:cNvGrpSpPr/>
          <p:nvPr/>
        </p:nvGrpSpPr>
        <p:grpSpPr>
          <a:xfrm>
            <a:off x="3865432" y="5196937"/>
            <a:ext cx="389940" cy="246221"/>
            <a:chOff x="1965117" y="5189845"/>
            <a:chExt cx="389940" cy="246221"/>
          </a:xfrm>
        </p:grpSpPr>
        <p:sp>
          <p:nvSpPr>
            <p:cNvPr id="104" name="Elipse 103">
              <a:extLst>
                <a:ext uri="{FF2B5EF4-FFF2-40B4-BE49-F238E27FC236}">
                  <a16:creationId xmlns:a16="http://schemas.microsoft.com/office/drawing/2014/main" id="{CA5519C3-41E7-CEC7-1507-13CC165CCCCE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FFF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05" name="CaixaDeTexto 104">
              <a:extLst>
                <a:ext uri="{FF2B5EF4-FFF2-40B4-BE49-F238E27FC236}">
                  <a16:creationId xmlns:a16="http://schemas.microsoft.com/office/drawing/2014/main" id="{D7EB9DBB-77ED-193F-D133-0F22B396B0C5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4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9" name="Agrupar 108">
            <a:extLst>
              <a:ext uri="{FF2B5EF4-FFF2-40B4-BE49-F238E27FC236}">
                <a16:creationId xmlns:a16="http://schemas.microsoft.com/office/drawing/2014/main" id="{9B161217-3A1C-B8E7-02FC-7CC1FA81CCB7}"/>
              </a:ext>
            </a:extLst>
          </p:cNvPr>
          <p:cNvGrpSpPr/>
          <p:nvPr/>
        </p:nvGrpSpPr>
        <p:grpSpPr>
          <a:xfrm>
            <a:off x="4636524" y="5201086"/>
            <a:ext cx="389940" cy="246221"/>
            <a:chOff x="1965117" y="5189845"/>
            <a:chExt cx="389940" cy="246221"/>
          </a:xfrm>
        </p:grpSpPr>
        <p:sp>
          <p:nvSpPr>
            <p:cNvPr id="110" name="Elipse 109">
              <a:extLst>
                <a:ext uri="{FF2B5EF4-FFF2-40B4-BE49-F238E27FC236}">
                  <a16:creationId xmlns:a16="http://schemas.microsoft.com/office/drawing/2014/main" id="{E2C3F62E-D986-4291-68D0-B014B01E091C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0455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11" name="CaixaDeTexto 110">
              <a:extLst>
                <a:ext uri="{FF2B5EF4-FFF2-40B4-BE49-F238E27FC236}">
                  <a16:creationId xmlns:a16="http://schemas.microsoft.com/office/drawing/2014/main" id="{8B136357-353B-46B2-5017-1AD9467FC41A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</a:t>
              </a:r>
              <a:r>
                <a:rPr lang="pt-BR" sz="1000" dirty="0">
                  <a:solidFill>
                    <a:schemeClr val="bg1"/>
                  </a:solidFill>
                </a:rPr>
                <a:t>1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2" name="Agrupar 111">
            <a:extLst>
              <a:ext uri="{FF2B5EF4-FFF2-40B4-BE49-F238E27FC236}">
                <a16:creationId xmlns:a16="http://schemas.microsoft.com/office/drawing/2014/main" id="{F9FD9C7E-B385-C71C-718D-85ECDE8DFC36}"/>
              </a:ext>
            </a:extLst>
          </p:cNvPr>
          <p:cNvGrpSpPr/>
          <p:nvPr/>
        </p:nvGrpSpPr>
        <p:grpSpPr>
          <a:xfrm>
            <a:off x="6556155" y="5399368"/>
            <a:ext cx="389940" cy="246221"/>
            <a:chOff x="1965117" y="5189845"/>
            <a:chExt cx="389940" cy="246221"/>
          </a:xfrm>
        </p:grpSpPr>
        <p:sp>
          <p:nvSpPr>
            <p:cNvPr id="113" name="Elipse 112">
              <a:extLst>
                <a:ext uri="{FF2B5EF4-FFF2-40B4-BE49-F238E27FC236}">
                  <a16:creationId xmlns:a16="http://schemas.microsoft.com/office/drawing/2014/main" id="{153D8B07-7F93-8EE7-2ECE-010722BF1056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133C8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14" name="CaixaDeTexto 113">
              <a:extLst>
                <a:ext uri="{FF2B5EF4-FFF2-40B4-BE49-F238E27FC236}">
                  <a16:creationId xmlns:a16="http://schemas.microsoft.com/office/drawing/2014/main" id="{8F7C45BA-58BC-6351-3848-63917B2D38A9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>
                  <a:solidFill>
                    <a:schemeClr val="bg1"/>
                  </a:solidFill>
                </a:rPr>
                <a:t>12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5" name="Agrupar 114">
            <a:extLst>
              <a:ext uri="{FF2B5EF4-FFF2-40B4-BE49-F238E27FC236}">
                <a16:creationId xmlns:a16="http://schemas.microsoft.com/office/drawing/2014/main" id="{F8F35108-4556-89D2-94D1-3ADE222939FB}"/>
              </a:ext>
            </a:extLst>
          </p:cNvPr>
          <p:cNvGrpSpPr/>
          <p:nvPr/>
        </p:nvGrpSpPr>
        <p:grpSpPr>
          <a:xfrm>
            <a:off x="6556155" y="5199787"/>
            <a:ext cx="389940" cy="246221"/>
            <a:chOff x="1965117" y="5189845"/>
            <a:chExt cx="389940" cy="246221"/>
          </a:xfrm>
        </p:grpSpPr>
        <p:sp>
          <p:nvSpPr>
            <p:cNvPr id="116" name="Elipse 115">
              <a:extLst>
                <a:ext uri="{FF2B5EF4-FFF2-40B4-BE49-F238E27FC236}">
                  <a16:creationId xmlns:a16="http://schemas.microsoft.com/office/drawing/2014/main" id="{BB99FD0E-7C34-5568-E949-1EC645DC1F68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F6836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17" name="CaixaDeTexto 116">
              <a:extLst>
                <a:ext uri="{FF2B5EF4-FFF2-40B4-BE49-F238E27FC236}">
                  <a16:creationId xmlns:a16="http://schemas.microsoft.com/office/drawing/2014/main" id="{DE7CB419-CD2E-54F3-F6BA-71765C3847EA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11</a:t>
              </a:r>
              <a:endParaRPr lang="pt-BR" sz="5400" dirty="0"/>
            </a:p>
          </p:txBody>
        </p:sp>
      </p:grpSp>
      <p:grpSp>
        <p:nvGrpSpPr>
          <p:cNvPr id="118" name="Agrupar 117">
            <a:extLst>
              <a:ext uri="{FF2B5EF4-FFF2-40B4-BE49-F238E27FC236}">
                <a16:creationId xmlns:a16="http://schemas.microsoft.com/office/drawing/2014/main" id="{DD070354-8660-D97E-07C6-9DDB1114C5C1}"/>
              </a:ext>
            </a:extLst>
          </p:cNvPr>
          <p:cNvGrpSpPr/>
          <p:nvPr/>
        </p:nvGrpSpPr>
        <p:grpSpPr>
          <a:xfrm>
            <a:off x="7336492" y="5398362"/>
            <a:ext cx="389940" cy="246221"/>
            <a:chOff x="1965117" y="5189845"/>
            <a:chExt cx="389940" cy="246221"/>
          </a:xfrm>
        </p:grpSpPr>
        <p:sp>
          <p:nvSpPr>
            <p:cNvPr id="119" name="Elipse 118">
              <a:extLst>
                <a:ext uri="{FF2B5EF4-FFF2-40B4-BE49-F238E27FC236}">
                  <a16:creationId xmlns:a16="http://schemas.microsoft.com/office/drawing/2014/main" id="{BE1A97A0-8CC8-B1B5-D092-0E98CEA032D0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F6836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20" name="CaixaDeTexto 119">
              <a:extLst>
                <a:ext uri="{FF2B5EF4-FFF2-40B4-BE49-F238E27FC236}">
                  <a16:creationId xmlns:a16="http://schemas.microsoft.com/office/drawing/2014/main" id="{BCEC9F13-6581-CBE3-55A1-5C0B406D89B4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11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8" name="Agrupar 137">
            <a:extLst>
              <a:ext uri="{FF2B5EF4-FFF2-40B4-BE49-F238E27FC236}">
                <a16:creationId xmlns:a16="http://schemas.microsoft.com/office/drawing/2014/main" id="{2AFEA278-CFE1-289B-0389-93AE7BE9BAE0}"/>
              </a:ext>
            </a:extLst>
          </p:cNvPr>
          <p:cNvGrpSpPr/>
          <p:nvPr/>
        </p:nvGrpSpPr>
        <p:grpSpPr>
          <a:xfrm>
            <a:off x="5408834" y="5791238"/>
            <a:ext cx="389940" cy="246221"/>
            <a:chOff x="1965117" y="5189845"/>
            <a:chExt cx="389940" cy="246221"/>
          </a:xfrm>
        </p:grpSpPr>
        <p:sp>
          <p:nvSpPr>
            <p:cNvPr id="139" name="Elipse 138">
              <a:extLst>
                <a:ext uri="{FF2B5EF4-FFF2-40B4-BE49-F238E27FC236}">
                  <a16:creationId xmlns:a16="http://schemas.microsoft.com/office/drawing/2014/main" id="{FD8DBA0A-B411-CD4B-DC54-F09D8DC50D74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133C8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40" name="CaixaDeTexto 139">
              <a:extLst>
                <a:ext uri="{FF2B5EF4-FFF2-40B4-BE49-F238E27FC236}">
                  <a16:creationId xmlns:a16="http://schemas.microsoft.com/office/drawing/2014/main" id="{47640D64-DB4A-5893-3D3A-ADDD21B92D17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>
                  <a:solidFill>
                    <a:schemeClr val="bg1"/>
                  </a:solidFill>
                </a:rPr>
                <a:t>12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1" name="Agrupar 140">
            <a:extLst>
              <a:ext uri="{FF2B5EF4-FFF2-40B4-BE49-F238E27FC236}">
                <a16:creationId xmlns:a16="http://schemas.microsoft.com/office/drawing/2014/main" id="{F4D6AC51-9FFF-5783-3AEB-6F7C5A4A1AF0}"/>
              </a:ext>
            </a:extLst>
          </p:cNvPr>
          <p:cNvGrpSpPr/>
          <p:nvPr/>
        </p:nvGrpSpPr>
        <p:grpSpPr>
          <a:xfrm>
            <a:off x="5402977" y="5200765"/>
            <a:ext cx="389940" cy="246221"/>
            <a:chOff x="1965117" y="5189845"/>
            <a:chExt cx="389940" cy="246221"/>
          </a:xfrm>
        </p:grpSpPr>
        <p:sp>
          <p:nvSpPr>
            <p:cNvPr id="142" name="Elipse 141">
              <a:extLst>
                <a:ext uri="{FF2B5EF4-FFF2-40B4-BE49-F238E27FC236}">
                  <a16:creationId xmlns:a16="http://schemas.microsoft.com/office/drawing/2014/main" id="{B2D9DFC3-E812-A076-C455-C1A637E5615F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CA016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43" name="CaixaDeTexto 142">
              <a:extLst>
                <a:ext uri="{FF2B5EF4-FFF2-40B4-BE49-F238E27FC236}">
                  <a16:creationId xmlns:a16="http://schemas.microsoft.com/office/drawing/2014/main" id="{D509F350-2D5F-83D7-63A7-0D5619E05017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</a:t>
              </a:r>
              <a:r>
                <a:rPr lang="pt-BR" sz="1000" dirty="0">
                  <a:solidFill>
                    <a:schemeClr val="bg1"/>
                  </a:solidFill>
                </a:rPr>
                <a:t>7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4" name="Agrupar 143">
            <a:extLst>
              <a:ext uri="{FF2B5EF4-FFF2-40B4-BE49-F238E27FC236}">
                <a16:creationId xmlns:a16="http://schemas.microsoft.com/office/drawing/2014/main" id="{9752AFDD-7E00-BA74-14E7-949B3515E0B8}"/>
              </a:ext>
            </a:extLst>
          </p:cNvPr>
          <p:cNvGrpSpPr/>
          <p:nvPr/>
        </p:nvGrpSpPr>
        <p:grpSpPr>
          <a:xfrm>
            <a:off x="5408834" y="5594694"/>
            <a:ext cx="389940" cy="246221"/>
            <a:chOff x="1965117" y="5189845"/>
            <a:chExt cx="389940" cy="246221"/>
          </a:xfrm>
        </p:grpSpPr>
        <p:sp>
          <p:nvSpPr>
            <p:cNvPr id="145" name="Elipse 144">
              <a:extLst>
                <a:ext uri="{FF2B5EF4-FFF2-40B4-BE49-F238E27FC236}">
                  <a16:creationId xmlns:a16="http://schemas.microsoft.com/office/drawing/2014/main" id="{B14F7CEE-CF9A-9B36-744A-5C84F67D2587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F6836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46" name="CaixaDeTexto 145">
              <a:extLst>
                <a:ext uri="{FF2B5EF4-FFF2-40B4-BE49-F238E27FC236}">
                  <a16:creationId xmlns:a16="http://schemas.microsoft.com/office/drawing/2014/main" id="{3948CEEF-0E19-8A47-F78C-266B47A673CC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11</a:t>
              </a:r>
              <a:endParaRPr lang="pt-BR" sz="5400" dirty="0"/>
            </a:p>
          </p:txBody>
        </p:sp>
      </p:grpSp>
      <p:grpSp>
        <p:nvGrpSpPr>
          <p:cNvPr id="147" name="Agrupar 146">
            <a:extLst>
              <a:ext uri="{FF2B5EF4-FFF2-40B4-BE49-F238E27FC236}">
                <a16:creationId xmlns:a16="http://schemas.microsoft.com/office/drawing/2014/main" id="{7C3D8CE1-A009-BFCE-A06F-F8D2DC5F5931}"/>
              </a:ext>
            </a:extLst>
          </p:cNvPr>
          <p:cNvGrpSpPr/>
          <p:nvPr/>
        </p:nvGrpSpPr>
        <p:grpSpPr>
          <a:xfrm>
            <a:off x="5408834" y="5394935"/>
            <a:ext cx="389940" cy="246221"/>
            <a:chOff x="1965117" y="5189845"/>
            <a:chExt cx="389940" cy="246221"/>
          </a:xfrm>
        </p:grpSpPr>
        <p:sp>
          <p:nvSpPr>
            <p:cNvPr id="148" name="Elipse 147">
              <a:extLst>
                <a:ext uri="{FF2B5EF4-FFF2-40B4-BE49-F238E27FC236}">
                  <a16:creationId xmlns:a16="http://schemas.microsoft.com/office/drawing/2014/main" id="{6E40AA2B-6180-3DE0-3C31-125A9FB05EEA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049FC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49" name="CaixaDeTexto 148">
              <a:extLst>
                <a:ext uri="{FF2B5EF4-FFF2-40B4-BE49-F238E27FC236}">
                  <a16:creationId xmlns:a16="http://schemas.microsoft.com/office/drawing/2014/main" id="{1441F6BB-1182-892B-9D91-FDE53EE4C2BF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10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0" name="Agrupar 149">
            <a:extLst>
              <a:ext uri="{FF2B5EF4-FFF2-40B4-BE49-F238E27FC236}">
                <a16:creationId xmlns:a16="http://schemas.microsoft.com/office/drawing/2014/main" id="{C5E07A9D-DAF7-E942-F72C-8DCF8A5507B7}"/>
              </a:ext>
            </a:extLst>
          </p:cNvPr>
          <p:cNvGrpSpPr/>
          <p:nvPr/>
        </p:nvGrpSpPr>
        <p:grpSpPr>
          <a:xfrm>
            <a:off x="5413395" y="5996256"/>
            <a:ext cx="389940" cy="246221"/>
            <a:chOff x="1965117" y="5189845"/>
            <a:chExt cx="389940" cy="246221"/>
          </a:xfrm>
        </p:grpSpPr>
        <p:sp>
          <p:nvSpPr>
            <p:cNvPr id="151" name="Elipse 150">
              <a:extLst>
                <a:ext uri="{FF2B5EF4-FFF2-40B4-BE49-F238E27FC236}">
                  <a16:creationId xmlns:a16="http://schemas.microsoft.com/office/drawing/2014/main" id="{B9120BD5-6E68-84B3-E69D-706BBE7ED6A6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00B35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52" name="CaixaDeTexto 151">
              <a:extLst>
                <a:ext uri="{FF2B5EF4-FFF2-40B4-BE49-F238E27FC236}">
                  <a16:creationId xmlns:a16="http://schemas.microsoft.com/office/drawing/2014/main" id="{8E4181CA-D54B-71C3-DFBC-1BBA27159F02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13</a:t>
              </a:r>
              <a:endParaRPr lang="pt-BR" sz="5400" dirty="0"/>
            </a:p>
          </p:txBody>
        </p:sp>
      </p:grp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D476C337-CBED-6DED-2934-2348AA6D5860}"/>
              </a:ext>
            </a:extLst>
          </p:cNvPr>
          <p:cNvSpPr txBox="1"/>
          <p:nvPr/>
        </p:nvSpPr>
        <p:spPr>
          <a:xfrm>
            <a:off x="0" y="6560456"/>
            <a:ext cx="12191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>
                <a:latin typeface="Aptos Narrow" panose="020B0004020202020204" pitchFamily="34" charset="0"/>
              </a:rPr>
              <a:t>Created</a:t>
            </a:r>
            <a:r>
              <a:rPr lang="pt-BR" sz="1400" dirty="0">
                <a:latin typeface="Aptos Narrow" panose="020B0004020202020204" pitchFamily="34" charset="0"/>
              </a:rPr>
              <a:t> </a:t>
            </a:r>
            <a:r>
              <a:rPr lang="pt-BR" sz="1400" dirty="0" err="1">
                <a:latin typeface="Aptos Narrow" panose="020B0004020202020204" pitchFamily="34" charset="0"/>
              </a:rPr>
              <a:t>by</a:t>
            </a:r>
            <a:r>
              <a:rPr lang="pt-BR" sz="1400" dirty="0">
                <a:latin typeface="Aptos Narrow" panose="020B0004020202020204" pitchFamily="34" charset="0"/>
              </a:rPr>
              <a:t> Sampa-4-u</a:t>
            </a:r>
          </a:p>
        </p:txBody>
      </p:sp>
      <p:pic>
        <p:nvPicPr>
          <p:cNvPr id="63" name="Imagem 62" descr="Ícone&#10;&#10;Descrição gerada automaticamente">
            <a:extLst>
              <a:ext uri="{FF2B5EF4-FFF2-40B4-BE49-F238E27FC236}">
                <a16:creationId xmlns:a16="http://schemas.microsoft.com/office/drawing/2014/main" id="{456FA9A0-ABF3-D3F9-D1A5-1ED9E6F539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154" y="6577291"/>
            <a:ext cx="274105" cy="27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177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F55FD6EB-827D-3B63-3F3C-50EE238D58E6}"/>
              </a:ext>
            </a:extLst>
          </p:cNvPr>
          <p:cNvSpPr/>
          <p:nvPr/>
        </p:nvSpPr>
        <p:spPr>
          <a:xfrm>
            <a:off x="0" y="4926106"/>
            <a:ext cx="12192000" cy="259976"/>
          </a:xfrm>
          <a:prstGeom prst="rect">
            <a:avLst/>
          </a:prstGeom>
          <a:solidFill>
            <a:srgbClr val="FFF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C2E2D31B-D755-5B6F-2FFF-109653A4FF1A}"/>
              </a:ext>
            </a:extLst>
          </p:cNvPr>
          <p:cNvGrpSpPr/>
          <p:nvPr/>
        </p:nvGrpSpPr>
        <p:grpSpPr>
          <a:xfrm>
            <a:off x="4086607" y="2549839"/>
            <a:ext cx="805134" cy="2595038"/>
            <a:chOff x="1804833" y="3092204"/>
            <a:chExt cx="805134" cy="2595038"/>
          </a:xfrm>
        </p:grpSpPr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C95CA267-6C29-0110-E4F1-57794B5C202C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EB114049-6A24-26B9-0D39-0B93BB0469B4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Luz</a:t>
              </a:r>
            </a:p>
          </p:txBody>
        </p:sp>
      </p:grp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1F0B8B9B-421D-4E10-5804-7C9D3DA7C1FA}"/>
              </a:ext>
            </a:extLst>
          </p:cNvPr>
          <p:cNvGrpSpPr/>
          <p:nvPr/>
        </p:nvGrpSpPr>
        <p:grpSpPr>
          <a:xfrm>
            <a:off x="4470027" y="2549839"/>
            <a:ext cx="805134" cy="2595038"/>
            <a:chOff x="1804833" y="3092204"/>
            <a:chExt cx="805134" cy="2595038"/>
          </a:xfrm>
        </p:grpSpPr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AF53D212-3E19-7618-19FB-166B06AB7827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91F5E497-BA18-DC63-3057-B226BA6DECEE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República</a:t>
              </a:r>
            </a:p>
          </p:txBody>
        </p:sp>
      </p:grp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AB8D7D0F-FDB6-B735-C07E-50E389C71A44}"/>
              </a:ext>
            </a:extLst>
          </p:cNvPr>
          <p:cNvGrpSpPr/>
          <p:nvPr/>
        </p:nvGrpSpPr>
        <p:grpSpPr>
          <a:xfrm>
            <a:off x="4855828" y="1917405"/>
            <a:ext cx="974594" cy="3227472"/>
            <a:chOff x="1804833" y="2459770"/>
            <a:chExt cx="974594" cy="3227472"/>
          </a:xfrm>
        </p:grpSpPr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EFA26330-C102-C5BB-56CB-6E7FE068D770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B2C563DF-C56D-837B-5B30-021612C7995A}"/>
                </a:ext>
              </a:extLst>
            </p:cNvPr>
            <p:cNvSpPr txBox="1"/>
            <p:nvPr/>
          </p:nvSpPr>
          <p:spPr>
            <a:xfrm rot="18000000">
              <a:off x="1041403" y="3828462"/>
              <a:ext cx="31067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Higienópolis - Mackenzie</a:t>
              </a:r>
            </a:p>
          </p:txBody>
        </p:sp>
      </p:grp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11A8AA0C-3774-F50E-23C9-A546B4046F42}"/>
              </a:ext>
            </a:extLst>
          </p:cNvPr>
          <p:cNvGrpSpPr/>
          <p:nvPr/>
        </p:nvGrpSpPr>
        <p:grpSpPr>
          <a:xfrm>
            <a:off x="5241629" y="1128330"/>
            <a:ext cx="1255275" cy="4016547"/>
            <a:chOff x="1804833" y="1670695"/>
            <a:chExt cx="1255275" cy="4016547"/>
          </a:xfrm>
        </p:grpSpPr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E82D98DD-1431-1434-720F-7225034CF5EC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A07B9DA3-17BF-E69D-C055-E418999F2F89}"/>
                </a:ext>
              </a:extLst>
            </p:cNvPr>
            <p:cNvSpPr txBox="1"/>
            <p:nvPr/>
          </p:nvSpPr>
          <p:spPr>
            <a:xfrm rot="18000000">
              <a:off x="829971" y="3393001"/>
              <a:ext cx="3952443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Paulista</a:t>
              </a:r>
            </a:p>
            <a:p>
              <a:r>
                <a:rPr lang="pt-BR" sz="900" dirty="0"/>
                <a:t>Pernambucanas</a:t>
              </a:r>
            </a:p>
          </p:txBody>
        </p:sp>
      </p:grp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30EB92E6-2BCC-8368-6861-DD81E5600007}"/>
              </a:ext>
            </a:extLst>
          </p:cNvPr>
          <p:cNvGrpSpPr/>
          <p:nvPr/>
        </p:nvGrpSpPr>
        <p:grpSpPr>
          <a:xfrm>
            <a:off x="5627430" y="2549839"/>
            <a:ext cx="805134" cy="2595038"/>
            <a:chOff x="1804833" y="3092204"/>
            <a:chExt cx="805134" cy="2595038"/>
          </a:xfrm>
        </p:grpSpPr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96C1AA8B-CC24-25B4-4E6E-0E908B05235E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128F69A3-DED0-94C8-C09B-AC877EE0A4B1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Oscar Freire</a:t>
              </a:r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84594EA4-DFB7-41A9-806F-6A95AE4C83CC}"/>
              </a:ext>
            </a:extLst>
          </p:cNvPr>
          <p:cNvGrpSpPr/>
          <p:nvPr/>
        </p:nvGrpSpPr>
        <p:grpSpPr>
          <a:xfrm>
            <a:off x="6013231" y="2549839"/>
            <a:ext cx="805134" cy="2595038"/>
            <a:chOff x="1804833" y="3092204"/>
            <a:chExt cx="805134" cy="2595038"/>
          </a:xfrm>
        </p:grpSpPr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B2E0B88F-EA9D-5DC4-5C36-AE8D8342B195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D7FF8510-12F2-2027-5835-6C6E8D6725D8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Fradique Coutinho</a:t>
              </a: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69061FA2-A328-18E4-B321-49D0A37C1B99}"/>
              </a:ext>
            </a:extLst>
          </p:cNvPr>
          <p:cNvGrpSpPr/>
          <p:nvPr/>
        </p:nvGrpSpPr>
        <p:grpSpPr>
          <a:xfrm>
            <a:off x="6396651" y="2549839"/>
            <a:ext cx="805134" cy="2595038"/>
            <a:chOff x="1804833" y="3092204"/>
            <a:chExt cx="805134" cy="2595038"/>
          </a:xfrm>
        </p:grpSpPr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57F54E0C-E939-9259-35A5-EB8D16ABB883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7FD6CC84-4FBF-5F1B-2496-9598DFC60CAF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Faria Lima</a:t>
              </a: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8DEF9A1F-DF74-4941-965F-A85CC44CE89E}"/>
              </a:ext>
            </a:extLst>
          </p:cNvPr>
          <p:cNvGrpSpPr/>
          <p:nvPr/>
        </p:nvGrpSpPr>
        <p:grpSpPr>
          <a:xfrm>
            <a:off x="6780071" y="2549839"/>
            <a:ext cx="805134" cy="2595038"/>
            <a:chOff x="1804833" y="3092204"/>
            <a:chExt cx="805134" cy="2595038"/>
          </a:xfrm>
        </p:grpSpPr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3EB21336-C190-34B7-C05D-5C9EF9525999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EA61F06A-45C4-EE6A-66DF-EF3A1F06F500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Pinheiros</a:t>
              </a:r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8B8BE210-965D-39B4-85A6-B70744F9DB10}"/>
              </a:ext>
            </a:extLst>
          </p:cNvPr>
          <p:cNvGrpSpPr/>
          <p:nvPr/>
        </p:nvGrpSpPr>
        <p:grpSpPr>
          <a:xfrm>
            <a:off x="7163491" y="2549839"/>
            <a:ext cx="805134" cy="2595038"/>
            <a:chOff x="1804833" y="3092204"/>
            <a:chExt cx="805134" cy="2595038"/>
          </a:xfrm>
        </p:grpSpPr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2FBF2C72-5AAE-FE36-0B6F-291DFD281D6C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7724532C-EDD3-AD9A-5DFB-9A20B0DC2A5F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Butantã</a:t>
              </a:r>
            </a:p>
          </p:txBody>
        </p:sp>
      </p:grp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04824A02-28A4-DD0C-37CC-52C484815FE0}"/>
              </a:ext>
            </a:extLst>
          </p:cNvPr>
          <p:cNvGrpSpPr/>
          <p:nvPr/>
        </p:nvGrpSpPr>
        <p:grpSpPr>
          <a:xfrm>
            <a:off x="7547680" y="2549839"/>
            <a:ext cx="805134" cy="2595038"/>
            <a:chOff x="1804833" y="3092204"/>
            <a:chExt cx="805134" cy="2595038"/>
          </a:xfrm>
        </p:grpSpPr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2129E0E1-D562-4EB0-D316-79AAA98F847F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C5C9A0F9-0D0A-F3A6-5F6A-7A33ACFD1AC2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São Paulo - Morumbi</a:t>
              </a:r>
            </a:p>
          </p:txBody>
        </p:sp>
      </p:grp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611CFA36-259E-236D-D7D2-CF91A83D1EDC}"/>
              </a:ext>
            </a:extLst>
          </p:cNvPr>
          <p:cNvGrpSpPr/>
          <p:nvPr/>
        </p:nvGrpSpPr>
        <p:grpSpPr>
          <a:xfrm>
            <a:off x="7933481" y="2549840"/>
            <a:ext cx="882078" cy="2595037"/>
            <a:chOff x="1804833" y="3092205"/>
            <a:chExt cx="882078" cy="2595037"/>
          </a:xfrm>
        </p:grpSpPr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A28613AA-5512-6262-A4EC-22BDF170B70D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2BAB4EE2-CAC0-FF66-BB14-0405B99E3A6B}"/>
                </a:ext>
              </a:extLst>
            </p:cNvPr>
            <p:cNvSpPr txBox="1"/>
            <p:nvPr/>
          </p:nvSpPr>
          <p:spPr>
            <a:xfrm rot="18000000">
              <a:off x="1210863" y="4045033"/>
              <a:ext cx="24288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Vila Sônia</a:t>
              </a:r>
            </a:p>
            <a:p>
              <a:r>
                <a:rPr lang="pt-BR" sz="900" dirty="0" err="1"/>
                <a:t>Profª</a:t>
              </a:r>
              <a:r>
                <a:rPr lang="pt-BR" sz="900" dirty="0"/>
                <a:t> Elisabeth </a:t>
              </a:r>
              <a:r>
                <a:rPr lang="pt-BR" sz="900" dirty="0" err="1"/>
                <a:t>Ternreiro</a:t>
              </a:r>
              <a:endParaRPr lang="pt-BR" sz="900" dirty="0"/>
            </a:p>
          </p:txBody>
        </p:sp>
      </p:grpSp>
      <p:grpSp>
        <p:nvGrpSpPr>
          <p:cNvPr id="61" name="Agrupar 60">
            <a:extLst>
              <a:ext uri="{FF2B5EF4-FFF2-40B4-BE49-F238E27FC236}">
                <a16:creationId xmlns:a16="http://schemas.microsoft.com/office/drawing/2014/main" id="{C7FF75C9-B97A-91DF-FE63-8AA0DF2D38DA}"/>
              </a:ext>
            </a:extLst>
          </p:cNvPr>
          <p:cNvGrpSpPr/>
          <p:nvPr/>
        </p:nvGrpSpPr>
        <p:grpSpPr>
          <a:xfrm>
            <a:off x="6721900" y="5198807"/>
            <a:ext cx="389940" cy="246221"/>
            <a:chOff x="1965117" y="5189845"/>
            <a:chExt cx="389940" cy="246221"/>
          </a:xfrm>
        </p:grpSpPr>
        <p:sp>
          <p:nvSpPr>
            <p:cNvPr id="62" name="Elipse 61">
              <a:extLst>
                <a:ext uri="{FF2B5EF4-FFF2-40B4-BE49-F238E27FC236}">
                  <a16:creationId xmlns:a16="http://schemas.microsoft.com/office/drawing/2014/main" id="{BABBDEFC-DDAA-A20B-E017-C2EE4D995781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01A9A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63" name="CaixaDeTexto 62">
              <a:extLst>
                <a:ext uri="{FF2B5EF4-FFF2-40B4-BE49-F238E27FC236}">
                  <a16:creationId xmlns:a16="http://schemas.microsoft.com/office/drawing/2014/main" id="{9537F8BF-922D-E4BB-E19E-DE82490A3CE1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9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5" name="Agrupar 64">
            <a:extLst>
              <a:ext uri="{FF2B5EF4-FFF2-40B4-BE49-F238E27FC236}">
                <a16:creationId xmlns:a16="http://schemas.microsoft.com/office/drawing/2014/main" id="{6DEAC078-14D9-A60B-510A-3BB3B4493F9C}"/>
              </a:ext>
            </a:extLst>
          </p:cNvPr>
          <p:cNvGrpSpPr/>
          <p:nvPr/>
        </p:nvGrpSpPr>
        <p:grpSpPr>
          <a:xfrm>
            <a:off x="4030683" y="5794692"/>
            <a:ext cx="389940" cy="246221"/>
            <a:chOff x="1965117" y="5189845"/>
            <a:chExt cx="389940" cy="246221"/>
          </a:xfrm>
        </p:grpSpPr>
        <p:sp>
          <p:nvSpPr>
            <p:cNvPr id="66" name="Elipse 65">
              <a:extLst>
                <a:ext uri="{FF2B5EF4-FFF2-40B4-BE49-F238E27FC236}">
                  <a16:creationId xmlns:a16="http://schemas.microsoft.com/office/drawing/2014/main" id="{5F37EA26-B4B7-8842-5B20-CD0832DCC5C3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F6836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67" name="CaixaDeTexto 66">
              <a:extLst>
                <a:ext uri="{FF2B5EF4-FFF2-40B4-BE49-F238E27FC236}">
                  <a16:creationId xmlns:a16="http://schemas.microsoft.com/office/drawing/2014/main" id="{87FA7F53-E998-8F75-D84F-35BE156ADC27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11</a:t>
              </a:r>
              <a:endParaRPr lang="pt-BR" sz="5400" dirty="0"/>
            </a:p>
          </p:txBody>
        </p:sp>
      </p:grpSp>
      <p:grpSp>
        <p:nvGrpSpPr>
          <p:cNvPr id="68" name="Agrupar 67">
            <a:extLst>
              <a:ext uri="{FF2B5EF4-FFF2-40B4-BE49-F238E27FC236}">
                <a16:creationId xmlns:a16="http://schemas.microsoft.com/office/drawing/2014/main" id="{A7CFED11-C676-FA89-DFC1-E368910B4663}"/>
              </a:ext>
            </a:extLst>
          </p:cNvPr>
          <p:cNvGrpSpPr/>
          <p:nvPr/>
        </p:nvGrpSpPr>
        <p:grpSpPr>
          <a:xfrm>
            <a:off x="4030683" y="5598148"/>
            <a:ext cx="389940" cy="246221"/>
            <a:chOff x="1965117" y="5189845"/>
            <a:chExt cx="389940" cy="246221"/>
          </a:xfrm>
        </p:grpSpPr>
        <p:sp>
          <p:nvSpPr>
            <p:cNvPr id="69" name="Elipse 68">
              <a:extLst>
                <a:ext uri="{FF2B5EF4-FFF2-40B4-BE49-F238E27FC236}">
                  <a16:creationId xmlns:a16="http://schemas.microsoft.com/office/drawing/2014/main" id="{E6129FF2-8ED3-E6EE-D1B9-A05E5544D8D6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049FC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70" name="CaixaDeTexto 69">
              <a:extLst>
                <a:ext uri="{FF2B5EF4-FFF2-40B4-BE49-F238E27FC236}">
                  <a16:creationId xmlns:a16="http://schemas.microsoft.com/office/drawing/2014/main" id="{50FD9826-2C96-C6FE-3652-C3AA8D76A789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10</a:t>
              </a:r>
              <a:endParaRPr lang="pt-BR" sz="5400" dirty="0"/>
            </a:p>
          </p:txBody>
        </p:sp>
      </p:grpSp>
      <p:grpSp>
        <p:nvGrpSpPr>
          <p:cNvPr id="71" name="Agrupar 70">
            <a:extLst>
              <a:ext uri="{FF2B5EF4-FFF2-40B4-BE49-F238E27FC236}">
                <a16:creationId xmlns:a16="http://schemas.microsoft.com/office/drawing/2014/main" id="{8108C55A-684C-2C8D-FC10-9FDDCD2656C2}"/>
              </a:ext>
            </a:extLst>
          </p:cNvPr>
          <p:cNvGrpSpPr/>
          <p:nvPr/>
        </p:nvGrpSpPr>
        <p:grpSpPr>
          <a:xfrm>
            <a:off x="4035445" y="5198808"/>
            <a:ext cx="389940" cy="246221"/>
            <a:chOff x="1965117" y="5189845"/>
            <a:chExt cx="389940" cy="246221"/>
          </a:xfrm>
        </p:grpSpPr>
        <p:sp>
          <p:nvSpPr>
            <p:cNvPr id="72" name="Elipse 71">
              <a:extLst>
                <a:ext uri="{FF2B5EF4-FFF2-40B4-BE49-F238E27FC236}">
                  <a16:creationId xmlns:a16="http://schemas.microsoft.com/office/drawing/2014/main" id="{2E810F31-19FC-8C50-5583-3F30C99EAB86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0455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73" name="CaixaDeTexto 72">
              <a:extLst>
                <a:ext uri="{FF2B5EF4-FFF2-40B4-BE49-F238E27FC236}">
                  <a16:creationId xmlns:a16="http://schemas.microsoft.com/office/drawing/2014/main" id="{2D592611-CB05-0C30-46C6-BCE2B8C94247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</a:t>
              </a:r>
              <a:r>
                <a:rPr lang="pt-BR" sz="1000" dirty="0">
                  <a:solidFill>
                    <a:schemeClr val="bg1"/>
                  </a:solidFill>
                </a:rPr>
                <a:t>1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4" name="Agrupar 73">
            <a:extLst>
              <a:ext uri="{FF2B5EF4-FFF2-40B4-BE49-F238E27FC236}">
                <a16:creationId xmlns:a16="http://schemas.microsoft.com/office/drawing/2014/main" id="{FD33B262-6854-A2A7-99A8-122C5C96101F}"/>
              </a:ext>
            </a:extLst>
          </p:cNvPr>
          <p:cNvGrpSpPr/>
          <p:nvPr/>
        </p:nvGrpSpPr>
        <p:grpSpPr>
          <a:xfrm>
            <a:off x="4034911" y="5396193"/>
            <a:ext cx="389940" cy="246221"/>
            <a:chOff x="1965117" y="5189845"/>
            <a:chExt cx="389940" cy="246221"/>
          </a:xfrm>
        </p:grpSpPr>
        <p:sp>
          <p:nvSpPr>
            <p:cNvPr id="75" name="Elipse 74">
              <a:extLst>
                <a:ext uri="{FF2B5EF4-FFF2-40B4-BE49-F238E27FC236}">
                  <a16:creationId xmlns:a16="http://schemas.microsoft.com/office/drawing/2014/main" id="{238D9309-967A-D35D-5FE0-182613758469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CA016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76" name="CaixaDeTexto 75">
              <a:extLst>
                <a:ext uri="{FF2B5EF4-FFF2-40B4-BE49-F238E27FC236}">
                  <a16:creationId xmlns:a16="http://schemas.microsoft.com/office/drawing/2014/main" id="{7A68B995-C00A-D50F-8189-7DE705CA85A3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7</a:t>
              </a:r>
              <a:endParaRPr lang="pt-BR" sz="5400" dirty="0"/>
            </a:p>
          </p:txBody>
        </p:sp>
      </p:grpSp>
      <p:grpSp>
        <p:nvGrpSpPr>
          <p:cNvPr id="77" name="Agrupar 76">
            <a:extLst>
              <a:ext uri="{FF2B5EF4-FFF2-40B4-BE49-F238E27FC236}">
                <a16:creationId xmlns:a16="http://schemas.microsoft.com/office/drawing/2014/main" id="{83A1623E-0966-9C2E-763C-816AD6F0EDBF}"/>
              </a:ext>
            </a:extLst>
          </p:cNvPr>
          <p:cNvGrpSpPr/>
          <p:nvPr/>
        </p:nvGrpSpPr>
        <p:grpSpPr>
          <a:xfrm>
            <a:off x="4405765" y="5197515"/>
            <a:ext cx="389940" cy="246221"/>
            <a:chOff x="1965117" y="5189845"/>
            <a:chExt cx="389940" cy="246221"/>
          </a:xfrm>
        </p:grpSpPr>
        <p:sp>
          <p:nvSpPr>
            <p:cNvPr id="78" name="Elipse 77">
              <a:extLst>
                <a:ext uri="{FF2B5EF4-FFF2-40B4-BE49-F238E27FC236}">
                  <a16:creationId xmlns:a16="http://schemas.microsoft.com/office/drawing/2014/main" id="{4B808B31-7171-660D-C94F-0DE47E1E7594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EE372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79" name="CaixaDeTexto 78">
              <a:extLst>
                <a:ext uri="{FF2B5EF4-FFF2-40B4-BE49-F238E27FC236}">
                  <a16:creationId xmlns:a16="http://schemas.microsoft.com/office/drawing/2014/main" id="{C07F1E49-2EC0-B8ED-EEB5-B871F21050E9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3</a:t>
              </a:r>
              <a:endParaRPr lang="pt-BR" sz="5400" dirty="0"/>
            </a:p>
          </p:txBody>
        </p:sp>
      </p:grpSp>
      <p:grpSp>
        <p:nvGrpSpPr>
          <p:cNvPr id="82" name="Agrupar 81">
            <a:extLst>
              <a:ext uri="{FF2B5EF4-FFF2-40B4-BE49-F238E27FC236}">
                <a16:creationId xmlns:a16="http://schemas.microsoft.com/office/drawing/2014/main" id="{BFEC2609-7696-9D29-49D5-EA632E47010E}"/>
              </a:ext>
            </a:extLst>
          </p:cNvPr>
          <p:cNvGrpSpPr/>
          <p:nvPr/>
        </p:nvGrpSpPr>
        <p:grpSpPr>
          <a:xfrm>
            <a:off x="5181453" y="5194739"/>
            <a:ext cx="389940" cy="246221"/>
            <a:chOff x="1965117" y="5189845"/>
            <a:chExt cx="389940" cy="246221"/>
          </a:xfrm>
        </p:grpSpPr>
        <p:sp>
          <p:nvSpPr>
            <p:cNvPr id="83" name="Elipse 82">
              <a:extLst>
                <a:ext uri="{FF2B5EF4-FFF2-40B4-BE49-F238E27FC236}">
                  <a16:creationId xmlns:a16="http://schemas.microsoft.com/office/drawing/2014/main" id="{68A81291-CBCB-13E1-9C1F-052A0F48814C}"/>
                </a:ext>
              </a:extLst>
            </p:cNvPr>
            <p:cNvSpPr>
              <a:spLocks/>
            </p:cNvSpPr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007E5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84" name="CaixaDeTexto 83">
              <a:extLst>
                <a:ext uri="{FF2B5EF4-FFF2-40B4-BE49-F238E27FC236}">
                  <a16:creationId xmlns:a16="http://schemas.microsoft.com/office/drawing/2014/main" id="{9660A56E-774D-8645-B2A3-62C226815240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</a:t>
              </a:r>
              <a:r>
                <a:rPr lang="pt-BR" sz="1000" dirty="0">
                  <a:solidFill>
                    <a:schemeClr val="bg1"/>
                  </a:solidFill>
                </a:rPr>
                <a:t>2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9CD7368E-310E-C283-60D6-15BD597BA65B}"/>
              </a:ext>
            </a:extLst>
          </p:cNvPr>
          <p:cNvSpPr txBox="1"/>
          <p:nvPr/>
        </p:nvSpPr>
        <p:spPr>
          <a:xfrm>
            <a:off x="0" y="6560456"/>
            <a:ext cx="12191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>
                <a:latin typeface="Aptos Narrow" panose="020B0004020202020204" pitchFamily="34" charset="0"/>
              </a:rPr>
              <a:t>Created</a:t>
            </a:r>
            <a:r>
              <a:rPr lang="pt-BR" sz="1400" dirty="0">
                <a:latin typeface="Aptos Narrow" panose="020B0004020202020204" pitchFamily="34" charset="0"/>
              </a:rPr>
              <a:t> </a:t>
            </a:r>
            <a:r>
              <a:rPr lang="pt-BR" sz="1400" dirty="0" err="1">
                <a:latin typeface="Aptos Narrow" panose="020B0004020202020204" pitchFamily="34" charset="0"/>
              </a:rPr>
              <a:t>by</a:t>
            </a:r>
            <a:r>
              <a:rPr lang="pt-BR" sz="1400" dirty="0">
                <a:latin typeface="Aptos Narrow" panose="020B0004020202020204" pitchFamily="34" charset="0"/>
              </a:rPr>
              <a:t> Sampa-4-u</a:t>
            </a:r>
          </a:p>
        </p:txBody>
      </p:sp>
      <p:pic>
        <p:nvPicPr>
          <p:cNvPr id="9" name="Imagem 8" descr="Ícone&#10;&#10;Descrição gerada automaticamente">
            <a:extLst>
              <a:ext uri="{FF2B5EF4-FFF2-40B4-BE49-F238E27FC236}">
                <a16:creationId xmlns:a16="http://schemas.microsoft.com/office/drawing/2014/main" id="{49ABFBC7-EB61-F4E5-8AD7-CB87BE9680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154" y="6577291"/>
            <a:ext cx="274105" cy="274105"/>
          </a:xfrm>
          <a:prstGeom prst="rect">
            <a:avLst/>
          </a:prstGeom>
        </p:spPr>
      </p:pic>
      <p:pic>
        <p:nvPicPr>
          <p:cNvPr id="2" name="Imagem 202">
            <a:extLst>
              <a:ext uri="{FF2B5EF4-FFF2-40B4-BE49-F238E27FC236}">
                <a16:creationId xmlns:a16="http://schemas.microsoft.com/office/drawing/2014/main" id="{8F1DB614-289D-A1F6-5471-6DAECB7C9CE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r="71135"/>
          <a:stretch/>
        </p:blipFill>
        <p:spPr>
          <a:xfrm>
            <a:off x="7165570" y="5238963"/>
            <a:ext cx="181562" cy="17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662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D4703765-8F89-5848-AC6A-06463A0CF8E9}"/>
              </a:ext>
            </a:extLst>
          </p:cNvPr>
          <p:cNvGrpSpPr/>
          <p:nvPr/>
        </p:nvGrpSpPr>
        <p:grpSpPr>
          <a:xfrm>
            <a:off x="3266947" y="5198808"/>
            <a:ext cx="389940" cy="246221"/>
            <a:chOff x="1965117" y="5189845"/>
            <a:chExt cx="389940" cy="246221"/>
          </a:xfrm>
        </p:grpSpPr>
        <p:sp>
          <p:nvSpPr>
            <p:cNvPr id="3" name="Elipse 2">
              <a:extLst>
                <a:ext uri="{FF2B5EF4-FFF2-40B4-BE49-F238E27FC236}">
                  <a16:creationId xmlns:a16="http://schemas.microsoft.com/office/drawing/2014/main" id="{DFCD6057-4B58-9E6E-2FB8-48D8A31E0132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0455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3155EE01-9590-36AE-378E-06CF67808A13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</a:t>
              </a:r>
              <a:r>
                <a:rPr lang="pt-BR" sz="1000" dirty="0">
                  <a:solidFill>
                    <a:schemeClr val="bg1"/>
                  </a:solidFill>
                </a:rPr>
                <a:t>1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sp>
        <p:nvSpPr>
          <p:cNvPr id="5" name="Retângulo 4">
            <a:extLst>
              <a:ext uri="{FF2B5EF4-FFF2-40B4-BE49-F238E27FC236}">
                <a16:creationId xmlns:a16="http://schemas.microsoft.com/office/drawing/2014/main" id="{97A6ADC1-BCCE-4260-6078-79505588663D}"/>
              </a:ext>
            </a:extLst>
          </p:cNvPr>
          <p:cNvSpPr/>
          <p:nvPr/>
        </p:nvSpPr>
        <p:spPr>
          <a:xfrm>
            <a:off x="0" y="4926106"/>
            <a:ext cx="12192000" cy="259976"/>
          </a:xfrm>
          <a:prstGeom prst="rect">
            <a:avLst/>
          </a:prstGeom>
          <a:solidFill>
            <a:srgbClr val="9B389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98473757-8E74-90C2-FAE5-9CFFAD37F3D6}"/>
              </a:ext>
            </a:extLst>
          </p:cNvPr>
          <p:cNvGrpSpPr/>
          <p:nvPr/>
        </p:nvGrpSpPr>
        <p:grpSpPr>
          <a:xfrm>
            <a:off x="2943607" y="2549839"/>
            <a:ext cx="805134" cy="2595038"/>
            <a:chOff x="1804833" y="3092204"/>
            <a:chExt cx="805134" cy="2595038"/>
          </a:xfrm>
        </p:grpSpPr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EE4C2627-0787-90FC-86A4-D86FD3252749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1A486DE0-BEFD-555F-CF58-4B8D4D47FCD9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Chácara Klabin</a:t>
              </a:r>
            </a:p>
          </p:txBody>
        </p:sp>
      </p:grpSp>
      <p:grpSp>
        <p:nvGrpSpPr>
          <p:cNvPr id="9" name="Agrupar 8">
            <a:extLst>
              <a:ext uri="{FF2B5EF4-FFF2-40B4-BE49-F238E27FC236}">
                <a16:creationId xmlns:a16="http://schemas.microsoft.com/office/drawing/2014/main" id="{4A0D8505-EC06-D0E6-22B5-C13C5398F0E8}"/>
              </a:ext>
            </a:extLst>
          </p:cNvPr>
          <p:cNvGrpSpPr/>
          <p:nvPr/>
        </p:nvGrpSpPr>
        <p:grpSpPr>
          <a:xfrm>
            <a:off x="3327027" y="2549839"/>
            <a:ext cx="805134" cy="2595038"/>
            <a:chOff x="1804833" y="3092204"/>
            <a:chExt cx="805134" cy="2595038"/>
          </a:xfrm>
        </p:grpSpPr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C135A034-4BFC-7E11-0642-7C8318709443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0D249031-41EA-3E8B-3BD3-574BD3F2DE15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Santa Cruz</a:t>
              </a:r>
            </a:p>
          </p:txBody>
        </p:sp>
      </p:grp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D16DAA2A-C043-565C-9CE2-22485B6AFCDC}"/>
              </a:ext>
            </a:extLst>
          </p:cNvPr>
          <p:cNvGrpSpPr/>
          <p:nvPr/>
        </p:nvGrpSpPr>
        <p:grpSpPr>
          <a:xfrm>
            <a:off x="3712828" y="2549839"/>
            <a:ext cx="805134" cy="2595038"/>
            <a:chOff x="1804833" y="3092204"/>
            <a:chExt cx="805134" cy="2595038"/>
          </a:xfrm>
        </p:grpSpPr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1D194119-51B2-9B49-9A1C-488E7CAB3C28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60C9E623-8FBF-CAB0-5595-315E3AA74E04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Hospital São Paulo</a:t>
              </a:r>
            </a:p>
          </p:txBody>
        </p:sp>
      </p:grp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AB991502-F8BA-517D-0C82-0723BDBE092B}"/>
              </a:ext>
            </a:extLst>
          </p:cNvPr>
          <p:cNvGrpSpPr/>
          <p:nvPr/>
        </p:nvGrpSpPr>
        <p:grpSpPr>
          <a:xfrm>
            <a:off x="4098629" y="2549839"/>
            <a:ext cx="805134" cy="2595038"/>
            <a:chOff x="1804833" y="3092204"/>
            <a:chExt cx="805134" cy="2595038"/>
          </a:xfrm>
        </p:grpSpPr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18CDBA38-B7CE-B942-67AB-FF3F183B9ECD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7BF9C8E4-FEB2-C0B9-1630-073CC89259B3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AACD - Servidor</a:t>
              </a:r>
            </a:p>
          </p:txBody>
        </p:sp>
      </p:grp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6324E936-46B0-0293-E7B0-08E8A53B6B1A}"/>
              </a:ext>
            </a:extLst>
          </p:cNvPr>
          <p:cNvGrpSpPr/>
          <p:nvPr/>
        </p:nvGrpSpPr>
        <p:grpSpPr>
          <a:xfrm>
            <a:off x="4484430" y="2549839"/>
            <a:ext cx="805134" cy="2595038"/>
            <a:chOff x="1804833" y="3092204"/>
            <a:chExt cx="805134" cy="2595038"/>
          </a:xfrm>
        </p:grpSpPr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E24F3F20-D75E-1F6B-B566-43F4F9FADC43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95473A32-7092-BE53-8ECA-62DEAB4DE756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Moema</a:t>
              </a:r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C8E457ED-BDF0-8F94-E08A-227FA5B5E4B2}"/>
              </a:ext>
            </a:extLst>
          </p:cNvPr>
          <p:cNvGrpSpPr/>
          <p:nvPr/>
        </p:nvGrpSpPr>
        <p:grpSpPr>
          <a:xfrm>
            <a:off x="4870231" y="2549839"/>
            <a:ext cx="805134" cy="2595038"/>
            <a:chOff x="1804833" y="3092204"/>
            <a:chExt cx="805134" cy="2595038"/>
          </a:xfrm>
        </p:grpSpPr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CC31DB3F-6446-DEC9-B9ED-35FB1C485422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3E1D0C9F-B507-DEF6-D5F4-523F97EF97CD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Eucaliptos</a:t>
              </a: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02445B7B-41A9-C4B0-7910-96E139A09A32}"/>
              </a:ext>
            </a:extLst>
          </p:cNvPr>
          <p:cNvGrpSpPr/>
          <p:nvPr/>
        </p:nvGrpSpPr>
        <p:grpSpPr>
          <a:xfrm>
            <a:off x="5253651" y="2549839"/>
            <a:ext cx="805134" cy="2595038"/>
            <a:chOff x="1804833" y="3092204"/>
            <a:chExt cx="805134" cy="2595038"/>
          </a:xfrm>
        </p:grpSpPr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02558B1E-138C-97D8-0512-80C1CF7F47E6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501F9BA2-2DFD-4F04-EDBB-EA0E9980B336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Campo Belo</a:t>
              </a: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E2C00181-688D-B77A-1413-BFCD8AC96038}"/>
              </a:ext>
            </a:extLst>
          </p:cNvPr>
          <p:cNvGrpSpPr/>
          <p:nvPr/>
        </p:nvGrpSpPr>
        <p:grpSpPr>
          <a:xfrm>
            <a:off x="5637071" y="2549839"/>
            <a:ext cx="805134" cy="2595038"/>
            <a:chOff x="1804833" y="3092204"/>
            <a:chExt cx="805134" cy="2595038"/>
          </a:xfrm>
        </p:grpSpPr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158A61F5-EFE1-CE4D-71F5-43D1A2E8C929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F379161A-BBCF-74B2-B35A-69CD584BAF4A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Brooklin</a:t>
              </a:r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3669AE20-7E43-5B76-3F03-E12217E24190}"/>
              </a:ext>
            </a:extLst>
          </p:cNvPr>
          <p:cNvGrpSpPr/>
          <p:nvPr/>
        </p:nvGrpSpPr>
        <p:grpSpPr>
          <a:xfrm>
            <a:off x="6020491" y="2549839"/>
            <a:ext cx="805134" cy="2595038"/>
            <a:chOff x="1804833" y="3092204"/>
            <a:chExt cx="805134" cy="2595038"/>
          </a:xfrm>
        </p:grpSpPr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E8A3EB81-7A9C-76B8-F906-B538721DD84E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FE6B09D8-E8E0-D806-402D-EB058FC6FB50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Borba Gato</a:t>
              </a:r>
            </a:p>
          </p:txBody>
        </p:sp>
      </p:grp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9A612292-CA0C-9614-858E-8E461EB7E349}"/>
              </a:ext>
            </a:extLst>
          </p:cNvPr>
          <p:cNvGrpSpPr/>
          <p:nvPr/>
        </p:nvGrpSpPr>
        <p:grpSpPr>
          <a:xfrm>
            <a:off x="6404680" y="2549839"/>
            <a:ext cx="805134" cy="2595038"/>
            <a:chOff x="1804833" y="3092204"/>
            <a:chExt cx="805134" cy="2595038"/>
          </a:xfrm>
        </p:grpSpPr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1BEAB506-3C0C-8E6F-CAEB-EDA6AB0CB6A0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54EBC412-2F3C-98E1-310F-D4C4DA278D5E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Alto da Boa Vista</a:t>
              </a:r>
            </a:p>
          </p:txBody>
        </p:sp>
      </p:grp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52981B4F-D038-9CDC-0795-FD8FE2204C8C}"/>
              </a:ext>
            </a:extLst>
          </p:cNvPr>
          <p:cNvGrpSpPr/>
          <p:nvPr/>
        </p:nvGrpSpPr>
        <p:grpSpPr>
          <a:xfrm>
            <a:off x="6790481" y="2549839"/>
            <a:ext cx="805134" cy="2595038"/>
            <a:chOff x="1804833" y="3092204"/>
            <a:chExt cx="805134" cy="2595038"/>
          </a:xfrm>
        </p:grpSpPr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3DAE1DA5-257D-FAF1-E5E8-3C226A77DA47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B0F5C2A3-0A6B-8E48-D203-C0CF07834DAE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Adolfo Pinheiro</a:t>
              </a:r>
            </a:p>
          </p:txBody>
        </p:sp>
      </p:grp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A77D39EB-DE53-782F-3FEE-884F37037EBF}"/>
              </a:ext>
            </a:extLst>
          </p:cNvPr>
          <p:cNvGrpSpPr/>
          <p:nvPr/>
        </p:nvGrpSpPr>
        <p:grpSpPr>
          <a:xfrm>
            <a:off x="7176282" y="2549839"/>
            <a:ext cx="805134" cy="2595038"/>
            <a:chOff x="1804833" y="3092204"/>
            <a:chExt cx="805134" cy="2595038"/>
          </a:xfrm>
        </p:grpSpPr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753879CE-72B0-A75F-8AFD-E3E65A9B40CC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DD55027F-C39F-D7F9-266D-53AF302A476F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Largo Treze</a:t>
              </a:r>
            </a:p>
          </p:txBody>
        </p:sp>
      </p:grp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968B4673-AF96-6736-803C-19E63BD1E589}"/>
              </a:ext>
            </a:extLst>
          </p:cNvPr>
          <p:cNvGrpSpPr/>
          <p:nvPr/>
        </p:nvGrpSpPr>
        <p:grpSpPr>
          <a:xfrm>
            <a:off x="7562664" y="2549839"/>
            <a:ext cx="805134" cy="2595038"/>
            <a:chOff x="1804833" y="3092204"/>
            <a:chExt cx="805134" cy="2595038"/>
          </a:xfrm>
        </p:grpSpPr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8CE6BC13-C6B4-C991-2C0B-AF9804ECF73F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CaixaDeTexto 44">
              <a:extLst>
                <a:ext uri="{FF2B5EF4-FFF2-40B4-BE49-F238E27FC236}">
                  <a16:creationId xmlns:a16="http://schemas.microsoft.com/office/drawing/2014/main" id="{C7021CFA-D676-7890-0671-8CB37F6FB4E2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Santo Amaro</a:t>
              </a:r>
            </a:p>
          </p:txBody>
        </p:sp>
      </p:grp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68D4CE62-9E4C-72DC-F1DB-5AC264F4B306}"/>
              </a:ext>
            </a:extLst>
          </p:cNvPr>
          <p:cNvGrpSpPr/>
          <p:nvPr/>
        </p:nvGrpSpPr>
        <p:grpSpPr>
          <a:xfrm>
            <a:off x="7948465" y="2549839"/>
            <a:ext cx="805134" cy="2595038"/>
            <a:chOff x="1804833" y="3092204"/>
            <a:chExt cx="805134" cy="2595038"/>
          </a:xfrm>
        </p:grpSpPr>
        <p:sp>
          <p:nvSpPr>
            <p:cNvPr id="47" name="Elipse 46">
              <a:extLst>
                <a:ext uri="{FF2B5EF4-FFF2-40B4-BE49-F238E27FC236}">
                  <a16:creationId xmlns:a16="http://schemas.microsoft.com/office/drawing/2014/main" id="{5345CB71-BC2D-7060-5021-F97E540E0511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CaixaDeTexto 47">
              <a:extLst>
                <a:ext uri="{FF2B5EF4-FFF2-40B4-BE49-F238E27FC236}">
                  <a16:creationId xmlns:a16="http://schemas.microsoft.com/office/drawing/2014/main" id="{64DB8084-AE47-F686-B05E-0BD32B319BB8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Giovanni Gronchi</a:t>
              </a:r>
            </a:p>
          </p:txBody>
        </p:sp>
      </p:grpSp>
      <p:grpSp>
        <p:nvGrpSpPr>
          <p:cNvPr id="49" name="Agrupar 48">
            <a:extLst>
              <a:ext uri="{FF2B5EF4-FFF2-40B4-BE49-F238E27FC236}">
                <a16:creationId xmlns:a16="http://schemas.microsoft.com/office/drawing/2014/main" id="{0634128B-4382-DBCC-DA25-9BF760A882FE}"/>
              </a:ext>
            </a:extLst>
          </p:cNvPr>
          <p:cNvGrpSpPr/>
          <p:nvPr/>
        </p:nvGrpSpPr>
        <p:grpSpPr>
          <a:xfrm>
            <a:off x="8334264" y="2549839"/>
            <a:ext cx="805134" cy="2595038"/>
            <a:chOff x="1804833" y="3092204"/>
            <a:chExt cx="805134" cy="2595038"/>
          </a:xfrm>
        </p:grpSpPr>
        <p:sp>
          <p:nvSpPr>
            <p:cNvPr id="50" name="Elipse 49">
              <a:extLst>
                <a:ext uri="{FF2B5EF4-FFF2-40B4-BE49-F238E27FC236}">
                  <a16:creationId xmlns:a16="http://schemas.microsoft.com/office/drawing/2014/main" id="{207AD80B-E31F-096B-8CF7-47887B15CA1F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CaixaDeTexto 50">
              <a:extLst>
                <a:ext uri="{FF2B5EF4-FFF2-40B4-BE49-F238E27FC236}">
                  <a16:creationId xmlns:a16="http://schemas.microsoft.com/office/drawing/2014/main" id="{249582D5-37A0-EE12-AC0E-AB4D9CA8076F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Vila das Belezas</a:t>
              </a:r>
            </a:p>
          </p:txBody>
        </p:sp>
      </p:grp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C4276623-39F3-2AA5-1B92-A0EF35768007}"/>
              </a:ext>
            </a:extLst>
          </p:cNvPr>
          <p:cNvGrpSpPr/>
          <p:nvPr/>
        </p:nvGrpSpPr>
        <p:grpSpPr>
          <a:xfrm>
            <a:off x="8719870" y="2549839"/>
            <a:ext cx="805134" cy="2595038"/>
            <a:chOff x="1804833" y="3092204"/>
            <a:chExt cx="805134" cy="2595038"/>
          </a:xfrm>
        </p:grpSpPr>
        <p:sp>
          <p:nvSpPr>
            <p:cNvPr id="53" name="Elipse 52">
              <a:extLst>
                <a:ext uri="{FF2B5EF4-FFF2-40B4-BE49-F238E27FC236}">
                  <a16:creationId xmlns:a16="http://schemas.microsoft.com/office/drawing/2014/main" id="{148A3261-6260-969C-0D4F-6E598CF0C917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CaixaDeTexto 53">
              <a:extLst>
                <a:ext uri="{FF2B5EF4-FFF2-40B4-BE49-F238E27FC236}">
                  <a16:creationId xmlns:a16="http://schemas.microsoft.com/office/drawing/2014/main" id="{FF0F4E43-7936-87C1-203A-028F915C00A7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Campo Limpo</a:t>
              </a:r>
            </a:p>
          </p:txBody>
        </p:sp>
      </p:grpSp>
      <p:grpSp>
        <p:nvGrpSpPr>
          <p:cNvPr id="55" name="Agrupar 54">
            <a:extLst>
              <a:ext uri="{FF2B5EF4-FFF2-40B4-BE49-F238E27FC236}">
                <a16:creationId xmlns:a16="http://schemas.microsoft.com/office/drawing/2014/main" id="{80DD6BAD-39D2-D491-F54B-02D7467F9349}"/>
              </a:ext>
            </a:extLst>
          </p:cNvPr>
          <p:cNvGrpSpPr/>
          <p:nvPr/>
        </p:nvGrpSpPr>
        <p:grpSpPr>
          <a:xfrm>
            <a:off x="9105669" y="2549839"/>
            <a:ext cx="805134" cy="2595038"/>
            <a:chOff x="1804833" y="3092204"/>
            <a:chExt cx="805134" cy="2595038"/>
          </a:xfrm>
        </p:grpSpPr>
        <p:sp>
          <p:nvSpPr>
            <p:cNvPr id="56" name="Elipse 55">
              <a:extLst>
                <a:ext uri="{FF2B5EF4-FFF2-40B4-BE49-F238E27FC236}">
                  <a16:creationId xmlns:a16="http://schemas.microsoft.com/office/drawing/2014/main" id="{0D2681DA-8B3C-259F-4D07-0F792BB7094C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CaixaDeTexto 56">
              <a:extLst>
                <a:ext uri="{FF2B5EF4-FFF2-40B4-BE49-F238E27FC236}">
                  <a16:creationId xmlns:a16="http://schemas.microsoft.com/office/drawing/2014/main" id="{04C7171A-B70C-8251-0979-B59C43408E3F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Capão Redondo</a:t>
              </a:r>
            </a:p>
          </p:txBody>
        </p:sp>
      </p:grpSp>
      <p:grpSp>
        <p:nvGrpSpPr>
          <p:cNvPr id="70" name="Agrupar 69">
            <a:extLst>
              <a:ext uri="{FF2B5EF4-FFF2-40B4-BE49-F238E27FC236}">
                <a16:creationId xmlns:a16="http://schemas.microsoft.com/office/drawing/2014/main" id="{FF22383F-5C80-573D-913E-C810CC94E7BC}"/>
              </a:ext>
            </a:extLst>
          </p:cNvPr>
          <p:cNvGrpSpPr/>
          <p:nvPr/>
        </p:nvGrpSpPr>
        <p:grpSpPr>
          <a:xfrm>
            <a:off x="2887257" y="5198808"/>
            <a:ext cx="389940" cy="246221"/>
            <a:chOff x="1965117" y="5189845"/>
            <a:chExt cx="389940" cy="246221"/>
          </a:xfrm>
        </p:grpSpPr>
        <p:sp>
          <p:nvSpPr>
            <p:cNvPr id="71" name="Elipse 70">
              <a:extLst>
                <a:ext uri="{FF2B5EF4-FFF2-40B4-BE49-F238E27FC236}">
                  <a16:creationId xmlns:a16="http://schemas.microsoft.com/office/drawing/2014/main" id="{B01936E3-CBE6-3772-8413-90A87A70B69D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007E5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72" name="CaixaDeTexto 71">
              <a:extLst>
                <a:ext uri="{FF2B5EF4-FFF2-40B4-BE49-F238E27FC236}">
                  <a16:creationId xmlns:a16="http://schemas.microsoft.com/office/drawing/2014/main" id="{BB9DF9C2-B3B2-EB28-810C-F030137680E4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</a:t>
              </a:r>
              <a:r>
                <a:rPr lang="pt-BR" sz="1000" dirty="0">
                  <a:solidFill>
                    <a:schemeClr val="bg1"/>
                  </a:solidFill>
                </a:rPr>
                <a:t>2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1" name="Agrupar 100">
            <a:extLst>
              <a:ext uri="{FF2B5EF4-FFF2-40B4-BE49-F238E27FC236}">
                <a16:creationId xmlns:a16="http://schemas.microsoft.com/office/drawing/2014/main" id="{4423BB8D-94D3-08C6-822C-2D0A9CCBB286}"/>
              </a:ext>
            </a:extLst>
          </p:cNvPr>
          <p:cNvGrpSpPr/>
          <p:nvPr/>
        </p:nvGrpSpPr>
        <p:grpSpPr>
          <a:xfrm>
            <a:off x="7502950" y="5198807"/>
            <a:ext cx="389940" cy="246221"/>
            <a:chOff x="1965117" y="5189845"/>
            <a:chExt cx="389940" cy="246221"/>
          </a:xfrm>
        </p:grpSpPr>
        <p:sp>
          <p:nvSpPr>
            <p:cNvPr id="102" name="Elipse 101">
              <a:extLst>
                <a:ext uri="{FF2B5EF4-FFF2-40B4-BE49-F238E27FC236}">
                  <a16:creationId xmlns:a16="http://schemas.microsoft.com/office/drawing/2014/main" id="{7CC53DA3-90FD-4DE3-3FF7-34417CAD6129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01A9A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03" name="CaixaDeTexto 102">
              <a:extLst>
                <a:ext uri="{FF2B5EF4-FFF2-40B4-BE49-F238E27FC236}">
                  <a16:creationId xmlns:a16="http://schemas.microsoft.com/office/drawing/2014/main" id="{462DFA62-9ECF-3A67-22C8-8105F379EC83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9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873B2F48-9B0C-5B53-601F-D3032F534CE7}"/>
              </a:ext>
            </a:extLst>
          </p:cNvPr>
          <p:cNvSpPr txBox="1"/>
          <p:nvPr/>
        </p:nvSpPr>
        <p:spPr>
          <a:xfrm>
            <a:off x="0" y="6560456"/>
            <a:ext cx="12191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>
                <a:latin typeface="Aptos Narrow" panose="020B0004020202020204" pitchFamily="34" charset="0"/>
              </a:rPr>
              <a:t>Created</a:t>
            </a:r>
            <a:r>
              <a:rPr lang="pt-BR" sz="1400" dirty="0">
                <a:latin typeface="Aptos Narrow" panose="020B0004020202020204" pitchFamily="34" charset="0"/>
              </a:rPr>
              <a:t> </a:t>
            </a:r>
            <a:r>
              <a:rPr lang="pt-BR" sz="1400" dirty="0" err="1">
                <a:latin typeface="Aptos Narrow" panose="020B0004020202020204" pitchFamily="34" charset="0"/>
              </a:rPr>
              <a:t>by</a:t>
            </a:r>
            <a:r>
              <a:rPr lang="pt-BR" sz="1400" dirty="0">
                <a:latin typeface="Aptos Narrow" panose="020B0004020202020204" pitchFamily="34" charset="0"/>
              </a:rPr>
              <a:t> Sampa-4-u</a:t>
            </a:r>
          </a:p>
        </p:txBody>
      </p:sp>
      <p:pic>
        <p:nvPicPr>
          <p:cNvPr id="59" name="Imagem 58" descr="Ícone&#10;&#10;Descrição gerada automaticamente">
            <a:extLst>
              <a:ext uri="{FF2B5EF4-FFF2-40B4-BE49-F238E27FC236}">
                <a16:creationId xmlns:a16="http://schemas.microsoft.com/office/drawing/2014/main" id="{14761856-DD23-7A42-7E3C-74384B0734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154" y="6577291"/>
            <a:ext cx="274105" cy="274105"/>
          </a:xfrm>
          <a:prstGeom prst="rect">
            <a:avLst/>
          </a:prstGeom>
        </p:spPr>
      </p:pic>
      <p:pic>
        <p:nvPicPr>
          <p:cNvPr id="60" name="Imagem 202">
            <a:extLst>
              <a:ext uri="{FF2B5EF4-FFF2-40B4-BE49-F238E27FC236}">
                <a16:creationId xmlns:a16="http://schemas.microsoft.com/office/drawing/2014/main" id="{645060D9-B090-1662-8719-D02D9C4CEA9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r="71135"/>
          <a:stretch/>
        </p:blipFill>
        <p:spPr>
          <a:xfrm>
            <a:off x="9119874" y="5238963"/>
            <a:ext cx="181562" cy="17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742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Agrupar 104">
            <a:extLst>
              <a:ext uri="{FF2B5EF4-FFF2-40B4-BE49-F238E27FC236}">
                <a16:creationId xmlns:a16="http://schemas.microsoft.com/office/drawing/2014/main" id="{8D85B795-F255-5F87-3AA4-2F5F5B7B86CA}"/>
              </a:ext>
            </a:extLst>
          </p:cNvPr>
          <p:cNvGrpSpPr/>
          <p:nvPr/>
        </p:nvGrpSpPr>
        <p:grpSpPr>
          <a:xfrm>
            <a:off x="2688726" y="5198808"/>
            <a:ext cx="389940" cy="246221"/>
            <a:chOff x="1965117" y="5189845"/>
            <a:chExt cx="389940" cy="246221"/>
          </a:xfrm>
        </p:grpSpPr>
        <p:sp>
          <p:nvSpPr>
            <p:cNvPr id="106" name="Elipse 105">
              <a:extLst>
                <a:ext uri="{FF2B5EF4-FFF2-40B4-BE49-F238E27FC236}">
                  <a16:creationId xmlns:a16="http://schemas.microsoft.com/office/drawing/2014/main" id="{9BAA3386-913D-1147-D192-80EE2F5BA0BD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0455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07" name="CaixaDeTexto 106">
              <a:extLst>
                <a:ext uri="{FF2B5EF4-FFF2-40B4-BE49-F238E27FC236}">
                  <a16:creationId xmlns:a16="http://schemas.microsoft.com/office/drawing/2014/main" id="{9A911123-C776-7297-AC68-296EA69FAFD0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</a:t>
              </a:r>
              <a:r>
                <a:rPr lang="pt-BR" sz="1000" dirty="0">
                  <a:solidFill>
                    <a:schemeClr val="bg1"/>
                  </a:solidFill>
                </a:rPr>
                <a:t>1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Retângulo 1">
            <a:extLst>
              <a:ext uri="{FF2B5EF4-FFF2-40B4-BE49-F238E27FC236}">
                <a16:creationId xmlns:a16="http://schemas.microsoft.com/office/drawing/2014/main" id="{192E231B-6FBF-59C4-5B29-0622AE69B74E}"/>
              </a:ext>
            </a:extLst>
          </p:cNvPr>
          <p:cNvSpPr/>
          <p:nvPr/>
        </p:nvSpPr>
        <p:spPr>
          <a:xfrm>
            <a:off x="0" y="4926106"/>
            <a:ext cx="12192000" cy="259976"/>
          </a:xfrm>
          <a:prstGeom prst="rect">
            <a:avLst/>
          </a:prstGeom>
          <a:solidFill>
            <a:srgbClr val="CA016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F05F5F34-7EE6-058E-61BC-94B019573C80}"/>
              </a:ext>
            </a:extLst>
          </p:cNvPr>
          <p:cNvGrpSpPr/>
          <p:nvPr/>
        </p:nvGrpSpPr>
        <p:grpSpPr>
          <a:xfrm>
            <a:off x="2365386" y="2549839"/>
            <a:ext cx="805134" cy="2595038"/>
            <a:chOff x="1804833" y="3092204"/>
            <a:chExt cx="805134" cy="2595038"/>
          </a:xfrm>
        </p:grpSpPr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C82BD122-676C-8060-4FB6-D8E0FDBC9B45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CAD81A5A-8C1E-011D-525F-8776CC8CD3CE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Brás</a:t>
              </a:r>
            </a:p>
          </p:txBody>
        </p:sp>
      </p:grpSp>
      <p:grpSp>
        <p:nvGrpSpPr>
          <p:cNvPr id="7" name="Agrupar 6">
            <a:extLst>
              <a:ext uri="{FF2B5EF4-FFF2-40B4-BE49-F238E27FC236}">
                <a16:creationId xmlns:a16="http://schemas.microsoft.com/office/drawing/2014/main" id="{C5338B4E-8D1C-9E55-F582-2F58C3B36A10}"/>
              </a:ext>
            </a:extLst>
          </p:cNvPr>
          <p:cNvGrpSpPr/>
          <p:nvPr/>
        </p:nvGrpSpPr>
        <p:grpSpPr>
          <a:xfrm>
            <a:off x="2748806" y="2549839"/>
            <a:ext cx="805134" cy="2595038"/>
            <a:chOff x="1804833" y="3092204"/>
            <a:chExt cx="805134" cy="2595038"/>
          </a:xfrm>
        </p:grpSpPr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1D89ABB2-3226-EE0F-1986-A8A6D12C9E16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0862F7E1-C87C-FAEA-B21F-CE9330A6D9FF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Luz</a:t>
              </a:r>
            </a:p>
          </p:txBody>
        </p:sp>
      </p:grp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C4B6082B-C741-3A79-B846-DA100C070768}"/>
              </a:ext>
            </a:extLst>
          </p:cNvPr>
          <p:cNvGrpSpPr/>
          <p:nvPr/>
        </p:nvGrpSpPr>
        <p:grpSpPr>
          <a:xfrm>
            <a:off x="3134607" y="2549839"/>
            <a:ext cx="805134" cy="2595038"/>
            <a:chOff x="1804833" y="3092204"/>
            <a:chExt cx="805134" cy="2595038"/>
          </a:xfrm>
        </p:grpSpPr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1AD83C71-2DB7-E0B7-AA59-E8586C56A7AC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F1B510DD-1375-A8D3-88B4-88ADD4268853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Palmeiras – Barra Funda</a:t>
              </a:r>
            </a:p>
          </p:txBody>
        </p:sp>
      </p:grp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D7DB1B9E-F3AD-B912-ACAA-5961CC5CC16B}"/>
              </a:ext>
            </a:extLst>
          </p:cNvPr>
          <p:cNvGrpSpPr/>
          <p:nvPr/>
        </p:nvGrpSpPr>
        <p:grpSpPr>
          <a:xfrm>
            <a:off x="3520408" y="2549839"/>
            <a:ext cx="805134" cy="2595038"/>
            <a:chOff x="1804833" y="3092204"/>
            <a:chExt cx="805134" cy="2595038"/>
          </a:xfrm>
        </p:grpSpPr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5257386F-C427-3180-6D6F-D6DBDDD65ED9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6A752A24-7696-B7D8-506D-E94344CD2A23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Água Branca</a:t>
              </a:r>
            </a:p>
          </p:txBody>
        </p:sp>
      </p:grp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1E61097C-05BA-8AFE-52BC-4A9610455122}"/>
              </a:ext>
            </a:extLst>
          </p:cNvPr>
          <p:cNvGrpSpPr/>
          <p:nvPr/>
        </p:nvGrpSpPr>
        <p:grpSpPr>
          <a:xfrm>
            <a:off x="3906209" y="2549839"/>
            <a:ext cx="805134" cy="2595038"/>
            <a:chOff x="1804833" y="3092204"/>
            <a:chExt cx="805134" cy="2595038"/>
          </a:xfrm>
        </p:grpSpPr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C7223BC5-8289-22C9-D28E-8C8D296D3E05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23D3B70C-BDCE-BAC9-8A5E-3B83C5906B3C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Lapa</a:t>
              </a:r>
            </a:p>
          </p:txBody>
        </p:sp>
      </p:grp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6C966789-F7AF-B5FE-3D3A-893729F19423}"/>
              </a:ext>
            </a:extLst>
          </p:cNvPr>
          <p:cNvGrpSpPr/>
          <p:nvPr/>
        </p:nvGrpSpPr>
        <p:grpSpPr>
          <a:xfrm>
            <a:off x="4292010" y="2549839"/>
            <a:ext cx="805134" cy="2595038"/>
            <a:chOff x="1804833" y="3092204"/>
            <a:chExt cx="805134" cy="2595038"/>
          </a:xfrm>
        </p:grpSpPr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A418DAEB-CFDA-96C5-3C1B-BB666E0C1802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1EB01655-5562-3121-9F46-315FD1520300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Piqueri</a:t>
              </a:r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77421D87-7997-8785-F5F0-B889BA16FF14}"/>
              </a:ext>
            </a:extLst>
          </p:cNvPr>
          <p:cNvGrpSpPr/>
          <p:nvPr/>
        </p:nvGrpSpPr>
        <p:grpSpPr>
          <a:xfrm>
            <a:off x="4675430" y="2549839"/>
            <a:ext cx="805134" cy="2595038"/>
            <a:chOff x="1804833" y="3092204"/>
            <a:chExt cx="805134" cy="2595038"/>
          </a:xfrm>
        </p:grpSpPr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F32A7F7D-A635-0BEA-D437-839B2B5A0876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1629C13C-AE2E-AB03-CB53-DF069F690D5B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Pirituba</a:t>
              </a: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9CC90D54-306D-05C3-C0A9-1C6718E070AF}"/>
              </a:ext>
            </a:extLst>
          </p:cNvPr>
          <p:cNvGrpSpPr/>
          <p:nvPr/>
        </p:nvGrpSpPr>
        <p:grpSpPr>
          <a:xfrm>
            <a:off x="5058850" y="2549839"/>
            <a:ext cx="805134" cy="2595038"/>
            <a:chOff x="1804833" y="3092204"/>
            <a:chExt cx="805134" cy="2595038"/>
          </a:xfrm>
        </p:grpSpPr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6739D8F9-D996-05D6-9348-64705D8980AD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A798E2F8-05E9-81F4-113E-610652F2E5C3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Vila Clarice</a:t>
              </a: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E4681F51-B9DA-3650-5510-243F07C632F2}"/>
              </a:ext>
            </a:extLst>
          </p:cNvPr>
          <p:cNvGrpSpPr/>
          <p:nvPr/>
        </p:nvGrpSpPr>
        <p:grpSpPr>
          <a:xfrm>
            <a:off x="5442270" y="2549839"/>
            <a:ext cx="805134" cy="2595038"/>
            <a:chOff x="1804833" y="3092204"/>
            <a:chExt cx="805134" cy="2595038"/>
          </a:xfrm>
        </p:grpSpPr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40773B4D-6FA5-9901-BB1E-BF7DE2523D61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4B7E1EB2-454E-BD9D-2D8C-6636413EB282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Jaraguá</a:t>
              </a:r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047B07BE-512F-4378-BAFE-8CD410937777}"/>
              </a:ext>
            </a:extLst>
          </p:cNvPr>
          <p:cNvGrpSpPr/>
          <p:nvPr/>
        </p:nvGrpSpPr>
        <p:grpSpPr>
          <a:xfrm>
            <a:off x="5826459" y="2549839"/>
            <a:ext cx="805134" cy="2595038"/>
            <a:chOff x="1804833" y="3092204"/>
            <a:chExt cx="805134" cy="2595038"/>
          </a:xfrm>
        </p:grpSpPr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F3AE1CE4-8E16-A8B4-876D-B6D3ED69D048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C8AF7BB0-4A03-25BC-59B2-610C2387B3FF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Vila Aurora</a:t>
              </a:r>
            </a:p>
          </p:txBody>
        </p:sp>
      </p:grp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F4142D95-AC76-8505-6C41-8362B9721392}"/>
              </a:ext>
            </a:extLst>
          </p:cNvPr>
          <p:cNvGrpSpPr/>
          <p:nvPr/>
        </p:nvGrpSpPr>
        <p:grpSpPr>
          <a:xfrm>
            <a:off x="6212260" y="2549839"/>
            <a:ext cx="805134" cy="2595038"/>
            <a:chOff x="1804833" y="3092204"/>
            <a:chExt cx="805134" cy="2595038"/>
          </a:xfrm>
        </p:grpSpPr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69E367F6-8A2C-9470-8084-6A2EE13DB4BF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9C9DB263-6284-BC92-BF91-D67D282E1E05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Perus</a:t>
              </a:r>
            </a:p>
          </p:txBody>
        </p:sp>
      </p:grp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3492629D-36A4-D9C8-5AD6-A45BE1F07B7E}"/>
              </a:ext>
            </a:extLst>
          </p:cNvPr>
          <p:cNvGrpSpPr/>
          <p:nvPr/>
        </p:nvGrpSpPr>
        <p:grpSpPr>
          <a:xfrm>
            <a:off x="6598061" y="2549839"/>
            <a:ext cx="805134" cy="2595038"/>
            <a:chOff x="1804833" y="3092204"/>
            <a:chExt cx="805134" cy="2595038"/>
          </a:xfrm>
        </p:grpSpPr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FCB19E86-547A-C9D3-58F3-CDCF1A09C2B8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E90988B8-35AB-BE3A-B0FB-0B0F88E5E29C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Caieiras</a:t>
              </a:r>
            </a:p>
          </p:txBody>
        </p:sp>
      </p:grp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A377EDB6-5726-CAEB-3D41-59F3A200DAAF}"/>
              </a:ext>
            </a:extLst>
          </p:cNvPr>
          <p:cNvGrpSpPr/>
          <p:nvPr/>
        </p:nvGrpSpPr>
        <p:grpSpPr>
          <a:xfrm>
            <a:off x="6984443" y="2549839"/>
            <a:ext cx="805134" cy="2595038"/>
            <a:chOff x="1804833" y="3092204"/>
            <a:chExt cx="805134" cy="2595038"/>
          </a:xfrm>
        </p:grpSpPr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8EA750A7-9220-1D68-3195-40EEB30237D6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87AF0EC3-8E70-9558-7034-E58F3F0F7A31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Franco da Rocha</a:t>
              </a:r>
            </a:p>
          </p:txBody>
        </p:sp>
      </p:grp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BD014FBD-B09E-A178-D7E1-166948D72CAA}"/>
              </a:ext>
            </a:extLst>
          </p:cNvPr>
          <p:cNvGrpSpPr/>
          <p:nvPr/>
        </p:nvGrpSpPr>
        <p:grpSpPr>
          <a:xfrm>
            <a:off x="7370244" y="2549839"/>
            <a:ext cx="805134" cy="2595038"/>
            <a:chOff x="1804833" y="3092204"/>
            <a:chExt cx="805134" cy="2595038"/>
          </a:xfrm>
        </p:grpSpPr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62261048-03B9-5E32-8C43-EE8012ED4F8B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CaixaDeTexto 44">
              <a:extLst>
                <a:ext uri="{FF2B5EF4-FFF2-40B4-BE49-F238E27FC236}">
                  <a16:creationId xmlns:a16="http://schemas.microsoft.com/office/drawing/2014/main" id="{57229848-A8F0-75DC-36E3-571046FCCCF8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Baltazar Fidélis</a:t>
              </a:r>
            </a:p>
          </p:txBody>
        </p:sp>
      </p:grp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8423EABA-B9FE-79DF-862F-52451174A060}"/>
              </a:ext>
            </a:extLst>
          </p:cNvPr>
          <p:cNvGrpSpPr/>
          <p:nvPr/>
        </p:nvGrpSpPr>
        <p:grpSpPr>
          <a:xfrm>
            <a:off x="7756043" y="2549839"/>
            <a:ext cx="805134" cy="2595038"/>
            <a:chOff x="1804833" y="3092204"/>
            <a:chExt cx="805134" cy="2595038"/>
          </a:xfrm>
        </p:grpSpPr>
        <p:sp>
          <p:nvSpPr>
            <p:cNvPr id="47" name="Elipse 46">
              <a:extLst>
                <a:ext uri="{FF2B5EF4-FFF2-40B4-BE49-F238E27FC236}">
                  <a16:creationId xmlns:a16="http://schemas.microsoft.com/office/drawing/2014/main" id="{CBF4E276-5804-D073-C968-76633C5EC742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CaixaDeTexto 47">
              <a:extLst>
                <a:ext uri="{FF2B5EF4-FFF2-40B4-BE49-F238E27FC236}">
                  <a16:creationId xmlns:a16="http://schemas.microsoft.com/office/drawing/2014/main" id="{9A37318A-BF10-059B-E065-4B91C6F4C33E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Francisco Morato</a:t>
              </a:r>
            </a:p>
          </p:txBody>
        </p:sp>
      </p:grpSp>
      <p:grpSp>
        <p:nvGrpSpPr>
          <p:cNvPr id="49" name="Agrupar 48">
            <a:extLst>
              <a:ext uri="{FF2B5EF4-FFF2-40B4-BE49-F238E27FC236}">
                <a16:creationId xmlns:a16="http://schemas.microsoft.com/office/drawing/2014/main" id="{DD895848-7A00-66A3-3358-441D6E647789}"/>
              </a:ext>
            </a:extLst>
          </p:cNvPr>
          <p:cNvGrpSpPr/>
          <p:nvPr/>
        </p:nvGrpSpPr>
        <p:grpSpPr>
          <a:xfrm>
            <a:off x="8141649" y="2549839"/>
            <a:ext cx="805134" cy="2595038"/>
            <a:chOff x="1804833" y="3092204"/>
            <a:chExt cx="805134" cy="2595038"/>
          </a:xfrm>
        </p:grpSpPr>
        <p:sp>
          <p:nvSpPr>
            <p:cNvPr id="50" name="Elipse 49">
              <a:extLst>
                <a:ext uri="{FF2B5EF4-FFF2-40B4-BE49-F238E27FC236}">
                  <a16:creationId xmlns:a16="http://schemas.microsoft.com/office/drawing/2014/main" id="{E4C609CD-A8A5-3A3D-0B4E-F840F3E99FA2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CaixaDeTexto 50">
              <a:extLst>
                <a:ext uri="{FF2B5EF4-FFF2-40B4-BE49-F238E27FC236}">
                  <a16:creationId xmlns:a16="http://schemas.microsoft.com/office/drawing/2014/main" id="{A0E22C0D-2B6B-EBB9-646D-0D09C0918776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err="1"/>
                <a:t>Botujuru</a:t>
              </a:r>
              <a:endParaRPr lang="pt-BR" dirty="0"/>
            </a:p>
          </p:txBody>
        </p:sp>
      </p:grp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0578B5B2-7276-5C3C-DC4A-966CEF4A89A9}"/>
              </a:ext>
            </a:extLst>
          </p:cNvPr>
          <p:cNvGrpSpPr/>
          <p:nvPr/>
        </p:nvGrpSpPr>
        <p:grpSpPr>
          <a:xfrm>
            <a:off x="8527448" y="2549839"/>
            <a:ext cx="805134" cy="2595038"/>
            <a:chOff x="1804833" y="3092204"/>
            <a:chExt cx="805134" cy="2595038"/>
          </a:xfrm>
        </p:grpSpPr>
        <p:sp>
          <p:nvSpPr>
            <p:cNvPr id="53" name="Elipse 52">
              <a:extLst>
                <a:ext uri="{FF2B5EF4-FFF2-40B4-BE49-F238E27FC236}">
                  <a16:creationId xmlns:a16="http://schemas.microsoft.com/office/drawing/2014/main" id="{978FB4C9-DEC8-6560-B21F-E51D69E76C33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CaixaDeTexto 53">
              <a:extLst>
                <a:ext uri="{FF2B5EF4-FFF2-40B4-BE49-F238E27FC236}">
                  <a16:creationId xmlns:a16="http://schemas.microsoft.com/office/drawing/2014/main" id="{8FE85EB1-D2D5-270C-730B-F6B0A494C2C3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Campo Limpo Paulista</a:t>
              </a:r>
            </a:p>
          </p:txBody>
        </p:sp>
      </p:grpSp>
      <p:grpSp>
        <p:nvGrpSpPr>
          <p:cNvPr id="55" name="Agrupar 54">
            <a:extLst>
              <a:ext uri="{FF2B5EF4-FFF2-40B4-BE49-F238E27FC236}">
                <a16:creationId xmlns:a16="http://schemas.microsoft.com/office/drawing/2014/main" id="{21A223C4-002E-AF36-4360-C18CE6BFB7C8}"/>
              </a:ext>
            </a:extLst>
          </p:cNvPr>
          <p:cNvGrpSpPr/>
          <p:nvPr/>
        </p:nvGrpSpPr>
        <p:grpSpPr>
          <a:xfrm>
            <a:off x="8913253" y="2549839"/>
            <a:ext cx="805134" cy="2595038"/>
            <a:chOff x="1804833" y="3092204"/>
            <a:chExt cx="805134" cy="2595038"/>
          </a:xfrm>
        </p:grpSpPr>
        <p:sp>
          <p:nvSpPr>
            <p:cNvPr id="56" name="Elipse 55">
              <a:extLst>
                <a:ext uri="{FF2B5EF4-FFF2-40B4-BE49-F238E27FC236}">
                  <a16:creationId xmlns:a16="http://schemas.microsoft.com/office/drawing/2014/main" id="{D5B93383-C784-0753-C934-AFB124FD566A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CaixaDeTexto 56">
              <a:extLst>
                <a:ext uri="{FF2B5EF4-FFF2-40B4-BE49-F238E27FC236}">
                  <a16:creationId xmlns:a16="http://schemas.microsoft.com/office/drawing/2014/main" id="{F3B6A55F-075C-96EA-BFB2-9D44FAA01655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Várzea Paulista</a:t>
              </a:r>
            </a:p>
          </p:txBody>
        </p:sp>
      </p:grpSp>
      <p:grpSp>
        <p:nvGrpSpPr>
          <p:cNvPr id="58" name="Agrupar 57">
            <a:extLst>
              <a:ext uri="{FF2B5EF4-FFF2-40B4-BE49-F238E27FC236}">
                <a16:creationId xmlns:a16="http://schemas.microsoft.com/office/drawing/2014/main" id="{88EFB6B4-E8B5-220F-881B-548B990F6758}"/>
              </a:ext>
            </a:extLst>
          </p:cNvPr>
          <p:cNvGrpSpPr/>
          <p:nvPr/>
        </p:nvGrpSpPr>
        <p:grpSpPr>
          <a:xfrm>
            <a:off x="9299263" y="2549839"/>
            <a:ext cx="805134" cy="2595038"/>
            <a:chOff x="1804833" y="3092204"/>
            <a:chExt cx="805134" cy="2595038"/>
          </a:xfrm>
        </p:grpSpPr>
        <p:sp>
          <p:nvSpPr>
            <p:cNvPr id="59" name="Elipse 58">
              <a:extLst>
                <a:ext uri="{FF2B5EF4-FFF2-40B4-BE49-F238E27FC236}">
                  <a16:creationId xmlns:a16="http://schemas.microsoft.com/office/drawing/2014/main" id="{E9C6600E-F270-ED9B-0DD8-84B906FF25DB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CaixaDeTexto 59">
              <a:extLst>
                <a:ext uri="{FF2B5EF4-FFF2-40B4-BE49-F238E27FC236}">
                  <a16:creationId xmlns:a16="http://schemas.microsoft.com/office/drawing/2014/main" id="{CAF5D8E6-12C1-FBCD-C956-005F28A64B98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Jundiaí</a:t>
              </a:r>
            </a:p>
          </p:txBody>
        </p:sp>
      </p:grpSp>
      <p:grpSp>
        <p:nvGrpSpPr>
          <p:cNvPr id="76" name="Agrupar 75">
            <a:extLst>
              <a:ext uri="{FF2B5EF4-FFF2-40B4-BE49-F238E27FC236}">
                <a16:creationId xmlns:a16="http://schemas.microsoft.com/office/drawing/2014/main" id="{3809CD4B-74A0-1E4C-E668-6C15DA85DC92}"/>
              </a:ext>
            </a:extLst>
          </p:cNvPr>
          <p:cNvGrpSpPr/>
          <p:nvPr/>
        </p:nvGrpSpPr>
        <p:grpSpPr>
          <a:xfrm>
            <a:off x="2309036" y="5794692"/>
            <a:ext cx="389940" cy="246221"/>
            <a:chOff x="1965117" y="5189845"/>
            <a:chExt cx="389940" cy="246221"/>
          </a:xfrm>
        </p:grpSpPr>
        <p:sp>
          <p:nvSpPr>
            <p:cNvPr id="77" name="Elipse 76">
              <a:extLst>
                <a:ext uri="{FF2B5EF4-FFF2-40B4-BE49-F238E27FC236}">
                  <a16:creationId xmlns:a16="http://schemas.microsoft.com/office/drawing/2014/main" id="{FE10F58B-75E9-1396-C1FB-A9B96592F14B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00B35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78" name="CaixaDeTexto 77">
              <a:extLst>
                <a:ext uri="{FF2B5EF4-FFF2-40B4-BE49-F238E27FC236}">
                  <a16:creationId xmlns:a16="http://schemas.microsoft.com/office/drawing/2014/main" id="{CDC57727-5C74-D2D2-BC03-0EDA00588999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13</a:t>
              </a:r>
              <a:endParaRPr lang="pt-BR" sz="5400" dirty="0"/>
            </a:p>
          </p:txBody>
        </p:sp>
      </p:grpSp>
      <p:grpSp>
        <p:nvGrpSpPr>
          <p:cNvPr id="79" name="Agrupar 78">
            <a:extLst>
              <a:ext uri="{FF2B5EF4-FFF2-40B4-BE49-F238E27FC236}">
                <a16:creationId xmlns:a16="http://schemas.microsoft.com/office/drawing/2014/main" id="{7A324DDD-D9C3-5EB6-A40F-45F43610E2BB}"/>
              </a:ext>
            </a:extLst>
          </p:cNvPr>
          <p:cNvGrpSpPr/>
          <p:nvPr/>
        </p:nvGrpSpPr>
        <p:grpSpPr>
          <a:xfrm>
            <a:off x="2309036" y="5598148"/>
            <a:ext cx="389940" cy="246221"/>
            <a:chOff x="1965117" y="5189845"/>
            <a:chExt cx="389940" cy="246221"/>
          </a:xfrm>
        </p:grpSpPr>
        <p:sp>
          <p:nvSpPr>
            <p:cNvPr id="80" name="Elipse 79">
              <a:extLst>
                <a:ext uri="{FF2B5EF4-FFF2-40B4-BE49-F238E27FC236}">
                  <a16:creationId xmlns:a16="http://schemas.microsoft.com/office/drawing/2014/main" id="{353EB360-0CFC-6425-71A0-C29996733D30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133C8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81" name="CaixaDeTexto 80">
              <a:extLst>
                <a:ext uri="{FF2B5EF4-FFF2-40B4-BE49-F238E27FC236}">
                  <a16:creationId xmlns:a16="http://schemas.microsoft.com/office/drawing/2014/main" id="{3B9BE713-39AA-2F4F-9F8D-DB37036BA23C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>
                  <a:solidFill>
                    <a:schemeClr val="bg1"/>
                  </a:solidFill>
                </a:rPr>
                <a:t>12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5" name="Agrupar 84">
            <a:extLst>
              <a:ext uri="{FF2B5EF4-FFF2-40B4-BE49-F238E27FC236}">
                <a16:creationId xmlns:a16="http://schemas.microsoft.com/office/drawing/2014/main" id="{E1FC6904-A5D9-5140-BCF4-3C99C90C4445}"/>
              </a:ext>
            </a:extLst>
          </p:cNvPr>
          <p:cNvGrpSpPr/>
          <p:nvPr/>
        </p:nvGrpSpPr>
        <p:grpSpPr>
          <a:xfrm>
            <a:off x="2309036" y="5198808"/>
            <a:ext cx="389940" cy="246221"/>
            <a:chOff x="1965117" y="5189845"/>
            <a:chExt cx="389940" cy="246221"/>
          </a:xfrm>
        </p:grpSpPr>
        <p:sp>
          <p:nvSpPr>
            <p:cNvPr id="86" name="Elipse 85">
              <a:extLst>
                <a:ext uri="{FF2B5EF4-FFF2-40B4-BE49-F238E27FC236}">
                  <a16:creationId xmlns:a16="http://schemas.microsoft.com/office/drawing/2014/main" id="{FB8646DE-1820-1932-BD67-B4254EFCB756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EE372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87" name="CaixaDeTexto 86">
              <a:extLst>
                <a:ext uri="{FF2B5EF4-FFF2-40B4-BE49-F238E27FC236}">
                  <a16:creationId xmlns:a16="http://schemas.microsoft.com/office/drawing/2014/main" id="{1F6DE3A5-79A4-1D62-9A4B-61A07849A10F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3</a:t>
              </a:r>
              <a:endParaRPr lang="pt-BR" sz="5400" dirty="0"/>
            </a:p>
          </p:txBody>
        </p:sp>
      </p:grpSp>
      <p:grpSp>
        <p:nvGrpSpPr>
          <p:cNvPr id="96" name="Agrupar 95">
            <a:extLst>
              <a:ext uri="{FF2B5EF4-FFF2-40B4-BE49-F238E27FC236}">
                <a16:creationId xmlns:a16="http://schemas.microsoft.com/office/drawing/2014/main" id="{409790F1-44B1-4E27-9D84-2D3AA83C3F40}"/>
              </a:ext>
            </a:extLst>
          </p:cNvPr>
          <p:cNvGrpSpPr/>
          <p:nvPr/>
        </p:nvGrpSpPr>
        <p:grpSpPr>
          <a:xfrm>
            <a:off x="2688726" y="5794692"/>
            <a:ext cx="389940" cy="246221"/>
            <a:chOff x="1965117" y="5189845"/>
            <a:chExt cx="389940" cy="246221"/>
          </a:xfrm>
        </p:grpSpPr>
        <p:sp>
          <p:nvSpPr>
            <p:cNvPr id="97" name="Elipse 96">
              <a:extLst>
                <a:ext uri="{FF2B5EF4-FFF2-40B4-BE49-F238E27FC236}">
                  <a16:creationId xmlns:a16="http://schemas.microsoft.com/office/drawing/2014/main" id="{4722EF33-5B2E-17BE-EEAC-A239F817A73D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00B35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98" name="CaixaDeTexto 97">
              <a:extLst>
                <a:ext uri="{FF2B5EF4-FFF2-40B4-BE49-F238E27FC236}">
                  <a16:creationId xmlns:a16="http://schemas.microsoft.com/office/drawing/2014/main" id="{ACB98498-87B7-AD1A-539B-86D38F699A5E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13</a:t>
              </a:r>
              <a:endParaRPr lang="pt-BR" sz="5400" dirty="0"/>
            </a:p>
          </p:txBody>
        </p:sp>
      </p:grpSp>
      <p:grpSp>
        <p:nvGrpSpPr>
          <p:cNvPr id="99" name="Agrupar 98">
            <a:extLst>
              <a:ext uri="{FF2B5EF4-FFF2-40B4-BE49-F238E27FC236}">
                <a16:creationId xmlns:a16="http://schemas.microsoft.com/office/drawing/2014/main" id="{C0E916A2-C575-9077-E6E9-B853855F1907}"/>
              </a:ext>
            </a:extLst>
          </p:cNvPr>
          <p:cNvGrpSpPr/>
          <p:nvPr/>
        </p:nvGrpSpPr>
        <p:grpSpPr>
          <a:xfrm>
            <a:off x="2688726" y="5598148"/>
            <a:ext cx="389940" cy="246221"/>
            <a:chOff x="1965117" y="5189845"/>
            <a:chExt cx="389940" cy="246221"/>
          </a:xfrm>
        </p:grpSpPr>
        <p:sp>
          <p:nvSpPr>
            <p:cNvPr id="100" name="Elipse 99">
              <a:extLst>
                <a:ext uri="{FF2B5EF4-FFF2-40B4-BE49-F238E27FC236}">
                  <a16:creationId xmlns:a16="http://schemas.microsoft.com/office/drawing/2014/main" id="{E8C1EC15-DBFA-8ABB-DC33-AD20579E3CDE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F6836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01" name="CaixaDeTexto 100">
              <a:extLst>
                <a:ext uri="{FF2B5EF4-FFF2-40B4-BE49-F238E27FC236}">
                  <a16:creationId xmlns:a16="http://schemas.microsoft.com/office/drawing/2014/main" id="{A5468CD9-8880-C5B3-4C13-B702B94EC5D2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11</a:t>
              </a:r>
              <a:endParaRPr lang="pt-BR" sz="5400" dirty="0"/>
            </a:p>
          </p:txBody>
        </p:sp>
      </p:grpSp>
      <p:grpSp>
        <p:nvGrpSpPr>
          <p:cNvPr id="102" name="Agrupar 101">
            <a:extLst>
              <a:ext uri="{FF2B5EF4-FFF2-40B4-BE49-F238E27FC236}">
                <a16:creationId xmlns:a16="http://schemas.microsoft.com/office/drawing/2014/main" id="{1A182C05-04DA-FEDB-6CCB-E20988A26731}"/>
              </a:ext>
            </a:extLst>
          </p:cNvPr>
          <p:cNvGrpSpPr/>
          <p:nvPr/>
        </p:nvGrpSpPr>
        <p:grpSpPr>
          <a:xfrm>
            <a:off x="2688726" y="5398389"/>
            <a:ext cx="389940" cy="246221"/>
            <a:chOff x="1965117" y="5189845"/>
            <a:chExt cx="389940" cy="246221"/>
          </a:xfrm>
        </p:grpSpPr>
        <p:sp>
          <p:nvSpPr>
            <p:cNvPr id="103" name="Elipse 102">
              <a:extLst>
                <a:ext uri="{FF2B5EF4-FFF2-40B4-BE49-F238E27FC236}">
                  <a16:creationId xmlns:a16="http://schemas.microsoft.com/office/drawing/2014/main" id="{946EA4E5-37AF-0C1A-4887-CC124E7DB559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FFF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04" name="CaixaDeTexto 103">
              <a:extLst>
                <a:ext uri="{FF2B5EF4-FFF2-40B4-BE49-F238E27FC236}">
                  <a16:creationId xmlns:a16="http://schemas.microsoft.com/office/drawing/2014/main" id="{E6672446-2D41-C2BB-9CC3-FD9DBB56EF27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4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8" name="Agrupar 107">
            <a:extLst>
              <a:ext uri="{FF2B5EF4-FFF2-40B4-BE49-F238E27FC236}">
                <a16:creationId xmlns:a16="http://schemas.microsoft.com/office/drawing/2014/main" id="{E1836616-1582-0321-D147-CF73D1D8C6D3}"/>
              </a:ext>
            </a:extLst>
          </p:cNvPr>
          <p:cNvGrpSpPr/>
          <p:nvPr/>
        </p:nvGrpSpPr>
        <p:grpSpPr>
          <a:xfrm>
            <a:off x="3071426" y="5593935"/>
            <a:ext cx="389940" cy="246221"/>
            <a:chOff x="1965117" y="5189845"/>
            <a:chExt cx="389940" cy="246221"/>
          </a:xfrm>
        </p:grpSpPr>
        <p:sp>
          <p:nvSpPr>
            <p:cNvPr id="109" name="Elipse 108">
              <a:extLst>
                <a:ext uri="{FF2B5EF4-FFF2-40B4-BE49-F238E27FC236}">
                  <a16:creationId xmlns:a16="http://schemas.microsoft.com/office/drawing/2014/main" id="{D47C2885-B0E7-3E1E-CA0C-018B98C4A51A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00B35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10" name="CaixaDeTexto 109">
              <a:extLst>
                <a:ext uri="{FF2B5EF4-FFF2-40B4-BE49-F238E27FC236}">
                  <a16:creationId xmlns:a16="http://schemas.microsoft.com/office/drawing/2014/main" id="{61008A20-569C-7955-8EDC-2324191D39D1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13</a:t>
              </a:r>
              <a:endParaRPr lang="pt-BR" sz="5400" dirty="0"/>
            </a:p>
          </p:txBody>
        </p:sp>
      </p:grpSp>
      <p:grpSp>
        <p:nvGrpSpPr>
          <p:cNvPr id="111" name="Agrupar 110">
            <a:extLst>
              <a:ext uri="{FF2B5EF4-FFF2-40B4-BE49-F238E27FC236}">
                <a16:creationId xmlns:a16="http://schemas.microsoft.com/office/drawing/2014/main" id="{6090CAD2-00B5-5B53-BC57-8F9327222ACD}"/>
              </a:ext>
            </a:extLst>
          </p:cNvPr>
          <p:cNvGrpSpPr/>
          <p:nvPr/>
        </p:nvGrpSpPr>
        <p:grpSpPr>
          <a:xfrm>
            <a:off x="3071426" y="5394176"/>
            <a:ext cx="389940" cy="246221"/>
            <a:chOff x="1965117" y="5189845"/>
            <a:chExt cx="389940" cy="246221"/>
          </a:xfrm>
        </p:grpSpPr>
        <p:sp>
          <p:nvSpPr>
            <p:cNvPr id="112" name="Elipse 111">
              <a:extLst>
                <a:ext uri="{FF2B5EF4-FFF2-40B4-BE49-F238E27FC236}">
                  <a16:creationId xmlns:a16="http://schemas.microsoft.com/office/drawing/2014/main" id="{1FC39FE5-4093-5356-94C1-C083EBAA2C6B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97A09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13" name="CaixaDeTexto 112">
              <a:extLst>
                <a:ext uri="{FF2B5EF4-FFF2-40B4-BE49-F238E27FC236}">
                  <a16:creationId xmlns:a16="http://schemas.microsoft.com/office/drawing/2014/main" id="{7F516876-B8E2-2029-1ACB-EB36F7817FD3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8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4" name="Agrupar 113">
            <a:extLst>
              <a:ext uri="{FF2B5EF4-FFF2-40B4-BE49-F238E27FC236}">
                <a16:creationId xmlns:a16="http://schemas.microsoft.com/office/drawing/2014/main" id="{34814256-02D1-A79D-9E05-435222D3135E}"/>
              </a:ext>
            </a:extLst>
          </p:cNvPr>
          <p:cNvGrpSpPr/>
          <p:nvPr/>
        </p:nvGrpSpPr>
        <p:grpSpPr>
          <a:xfrm>
            <a:off x="3071426" y="5194595"/>
            <a:ext cx="389940" cy="246221"/>
            <a:chOff x="1965117" y="5189845"/>
            <a:chExt cx="389940" cy="246221"/>
          </a:xfrm>
        </p:grpSpPr>
        <p:sp>
          <p:nvSpPr>
            <p:cNvPr id="115" name="Elipse 114">
              <a:extLst>
                <a:ext uri="{FF2B5EF4-FFF2-40B4-BE49-F238E27FC236}">
                  <a16:creationId xmlns:a16="http://schemas.microsoft.com/office/drawing/2014/main" id="{4AD8D4A8-99E9-F369-0855-86D2C80F5AAE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EE372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16" name="CaixaDeTexto 115">
              <a:extLst>
                <a:ext uri="{FF2B5EF4-FFF2-40B4-BE49-F238E27FC236}">
                  <a16:creationId xmlns:a16="http://schemas.microsoft.com/office/drawing/2014/main" id="{93715BB6-5EC6-7705-5C63-C90B15648EC9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3</a:t>
              </a:r>
              <a:endParaRPr lang="pt-BR" sz="5400" dirty="0"/>
            </a:p>
          </p:txBody>
        </p:sp>
      </p:grpSp>
      <p:grpSp>
        <p:nvGrpSpPr>
          <p:cNvPr id="117" name="Agrupar 116">
            <a:extLst>
              <a:ext uri="{FF2B5EF4-FFF2-40B4-BE49-F238E27FC236}">
                <a16:creationId xmlns:a16="http://schemas.microsoft.com/office/drawing/2014/main" id="{6846FF82-2139-7365-192C-D5E392397B32}"/>
              </a:ext>
            </a:extLst>
          </p:cNvPr>
          <p:cNvGrpSpPr/>
          <p:nvPr/>
        </p:nvGrpSpPr>
        <p:grpSpPr>
          <a:xfrm>
            <a:off x="2313264" y="5396193"/>
            <a:ext cx="389940" cy="246221"/>
            <a:chOff x="1965117" y="5189845"/>
            <a:chExt cx="389940" cy="246221"/>
          </a:xfrm>
        </p:grpSpPr>
        <p:sp>
          <p:nvSpPr>
            <p:cNvPr id="118" name="Elipse 117">
              <a:extLst>
                <a:ext uri="{FF2B5EF4-FFF2-40B4-BE49-F238E27FC236}">
                  <a16:creationId xmlns:a16="http://schemas.microsoft.com/office/drawing/2014/main" id="{0F9C3079-D14A-0AF9-3883-83929AC7F7B6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F6836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19" name="CaixaDeTexto 118">
              <a:extLst>
                <a:ext uri="{FF2B5EF4-FFF2-40B4-BE49-F238E27FC236}">
                  <a16:creationId xmlns:a16="http://schemas.microsoft.com/office/drawing/2014/main" id="{00A1EA30-DCF8-794D-864D-96D07EB41781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11</a:t>
              </a:r>
              <a:endParaRPr lang="pt-BR" sz="5400" dirty="0"/>
            </a:p>
          </p:txBody>
        </p:sp>
      </p:grpSp>
      <p:sp>
        <p:nvSpPr>
          <p:cNvPr id="6" name="CaixaDeTexto 5">
            <a:extLst>
              <a:ext uri="{FF2B5EF4-FFF2-40B4-BE49-F238E27FC236}">
                <a16:creationId xmlns:a16="http://schemas.microsoft.com/office/drawing/2014/main" id="{B3DF403F-1DF6-254B-935E-87DA92778F28}"/>
              </a:ext>
            </a:extLst>
          </p:cNvPr>
          <p:cNvSpPr txBox="1"/>
          <p:nvPr/>
        </p:nvSpPr>
        <p:spPr>
          <a:xfrm>
            <a:off x="0" y="6560456"/>
            <a:ext cx="12191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>
                <a:latin typeface="Aptos Narrow" panose="020B0004020202020204" pitchFamily="34" charset="0"/>
              </a:rPr>
              <a:t>Created</a:t>
            </a:r>
            <a:r>
              <a:rPr lang="pt-BR" sz="1400" dirty="0">
                <a:latin typeface="Aptos Narrow" panose="020B0004020202020204" pitchFamily="34" charset="0"/>
              </a:rPr>
              <a:t> </a:t>
            </a:r>
            <a:r>
              <a:rPr lang="pt-BR" sz="1400" dirty="0" err="1">
                <a:latin typeface="Aptos Narrow" panose="020B0004020202020204" pitchFamily="34" charset="0"/>
              </a:rPr>
              <a:t>by</a:t>
            </a:r>
            <a:r>
              <a:rPr lang="pt-BR" sz="1400" dirty="0">
                <a:latin typeface="Aptos Narrow" panose="020B0004020202020204" pitchFamily="34" charset="0"/>
              </a:rPr>
              <a:t> Sampa-4-u</a:t>
            </a:r>
          </a:p>
        </p:txBody>
      </p:sp>
      <p:pic>
        <p:nvPicPr>
          <p:cNvPr id="61" name="Imagem 60" descr="Ícone&#10;&#10;Descrição gerada automaticamente">
            <a:extLst>
              <a:ext uri="{FF2B5EF4-FFF2-40B4-BE49-F238E27FC236}">
                <a16:creationId xmlns:a16="http://schemas.microsoft.com/office/drawing/2014/main" id="{D43F14C1-1ED2-6598-AB40-4A1E8ACBD0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154" y="6577291"/>
            <a:ext cx="274105" cy="27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975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tângulo 58">
            <a:extLst>
              <a:ext uri="{FF2B5EF4-FFF2-40B4-BE49-F238E27FC236}">
                <a16:creationId xmlns:a16="http://schemas.microsoft.com/office/drawing/2014/main" id="{104B680A-6CF0-C170-7A73-9B443EF3FF90}"/>
              </a:ext>
            </a:extLst>
          </p:cNvPr>
          <p:cNvSpPr/>
          <p:nvPr/>
        </p:nvSpPr>
        <p:spPr>
          <a:xfrm>
            <a:off x="0" y="4926106"/>
            <a:ext cx="12192000" cy="259976"/>
          </a:xfrm>
          <a:prstGeom prst="rect">
            <a:avLst/>
          </a:prstGeom>
          <a:solidFill>
            <a:srgbClr val="97A09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87" name="Agrupar 86">
            <a:extLst>
              <a:ext uri="{FF2B5EF4-FFF2-40B4-BE49-F238E27FC236}">
                <a16:creationId xmlns:a16="http://schemas.microsoft.com/office/drawing/2014/main" id="{72153C30-46BB-F4FF-9EF0-BA4B39E9B988}"/>
              </a:ext>
            </a:extLst>
          </p:cNvPr>
          <p:cNvGrpSpPr/>
          <p:nvPr/>
        </p:nvGrpSpPr>
        <p:grpSpPr>
          <a:xfrm>
            <a:off x="1610644" y="2549839"/>
            <a:ext cx="805134" cy="2595038"/>
            <a:chOff x="1804833" y="3092204"/>
            <a:chExt cx="805134" cy="2595038"/>
          </a:xfrm>
        </p:grpSpPr>
        <p:sp>
          <p:nvSpPr>
            <p:cNvPr id="88" name="Elipse 87">
              <a:extLst>
                <a:ext uri="{FF2B5EF4-FFF2-40B4-BE49-F238E27FC236}">
                  <a16:creationId xmlns:a16="http://schemas.microsoft.com/office/drawing/2014/main" id="{75A7FF53-B32F-8480-B48B-566F1DD9A0C2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CaixaDeTexto 88">
              <a:extLst>
                <a:ext uri="{FF2B5EF4-FFF2-40B4-BE49-F238E27FC236}">
                  <a16:creationId xmlns:a16="http://schemas.microsoft.com/office/drawing/2014/main" id="{E45059C1-12BE-F098-0054-1EA4AA7E34ED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Júlio Prestes</a:t>
              </a:r>
            </a:p>
          </p:txBody>
        </p:sp>
      </p:grpSp>
      <p:grpSp>
        <p:nvGrpSpPr>
          <p:cNvPr id="90" name="Agrupar 89">
            <a:extLst>
              <a:ext uri="{FF2B5EF4-FFF2-40B4-BE49-F238E27FC236}">
                <a16:creationId xmlns:a16="http://schemas.microsoft.com/office/drawing/2014/main" id="{2C60731B-F340-CDBB-7E7A-EE556B063C66}"/>
              </a:ext>
            </a:extLst>
          </p:cNvPr>
          <p:cNvGrpSpPr/>
          <p:nvPr/>
        </p:nvGrpSpPr>
        <p:grpSpPr>
          <a:xfrm>
            <a:off x="1994064" y="2549839"/>
            <a:ext cx="805134" cy="2595038"/>
            <a:chOff x="1804833" y="3092204"/>
            <a:chExt cx="805134" cy="2595038"/>
          </a:xfrm>
        </p:grpSpPr>
        <p:sp>
          <p:nvSpPr>
            <p:cNvPr id="91" name="Elipse 90">
              <a:extLst>
                <a:ext uri="{FF2B5EF4-FFF2-40B4-BE49-F238E27FC236}">
                  <a16:creationId xmlns:a16="http://schemas.microsoft.com/office/drawing/2014/main" id="{21FD67F6-F012-31D1-4885-93D6BEC71526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CaixaDeTexto 91">
              <a:extLst>
                <a:ext uri="{FF2B5EF4-FFF2-40B4-BE49-F238E27FC236}">
                  <a16:creationId xmlns:a16="http://schemas.microsoft.com/office/drawing/2014/main" id="{A7FBBC44-210A-1E6F-5958-314DB0CA5CF2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Palmeiras – Barra Funda</a:t>
              </a:r>
            </a:p>
          </p:txBody>
        </p:sp>
      </p:grpSp>
      <p:grpSp>
        <p:nvGrpSpPr>
          <p:cNvPr id="93" name="Agrupar 92">
            <a:extLst>
              <a:ext uri="{FF2B5EF4-FFF2-40B4-BE49-F238E27FC236}">
                <a16:creationId xmlns:a16="http://schemas.microsoft.com/office/drawing/2014/main" id="{6AEF52E9-2DA4-9ED0-0B11-8020F80B6BCB}"/>
              </a:ext>
            </a:extLst>
          </p:cNvPr>
          <p:cNvGrpSpPr/>
          <p:nvPr/>
        </p:nvGrpSpPr>
        <p:grpSpPr>
          <a:xfrm>
            <a:off x="2379865" y="2549839"/>
            <a:ext cx="805134" cy="2595038"/>
            <a:chOff x="1804833" y="3092204"/>
            <a:chExt cx="805134" cy="2595038"/>
          </a:xfrm>
        </p:grpSpPr>
        <p:sp>
          <p:nvSpPr>
            <p:cNvPr id="94" name="Elipse 93">
              <a:extLst>
                <a:ext uri="{FF2B5EF4-FFF2-40B4-BE49-F238E27FC236}">
                  <a16:creationId xmlns:a16="http://schemas.microsoft.com/office/drawing/2014/main" id="{241E3DE5-314B-BAC3-6103-C3D8E815D264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5" name="CaixaDeTexto 94">
              <a:extLst>
                <a:ext uri="{FF2B5EF4-FFF2-40B4-BE49-F238E27FC236}">
                  <a16:creationId xmlns:a16="http://schemas.microsoft.com/office/drawing/2014/main" id="{505D340F-6F5D-1B65-89CC-6BB8FE5D2A86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Lapa</a:t>
              </a:r>
            </a:p>
          </p:txBody>
        </p:sp>
      </p:grpSp>
      <p:grpSp>
        <p:nvGrpSpPr>
          <p:cNvPr id="96" name="Agrupar 95">
            <a:extLst>
              <a:ext uri="{FF2B5EF4-FFF2-40B4-BE49-F238E27FC236}">
                <a16:creationId xmlns:a16="http://schemas.microsoft.com/office/drawing/2014/main" id="{158FF2E2-F7FF-9DC9-AEFF-F729D607C8E2}"/>
              </a:ext>
            </a:extLst>
          </p:cNvPr>
          <p:cNvGrpSpPr/>
          <p:nvPr/>
        </p:nvGrpSpPr>
        <p:grpSpPr>
          <a:xfrm>
            <a:off x="2765666" y="2549839"/>
            <a:ext cx="805134" cy="2595038"/>
            <a:chOff x="1804833" y="3092204"/>
            <a:chExt cx="805134" cy="2595038"/>
          </a:xfrm>
        </p:grpSpPr>
        <p:sp>
          <p:nvSpPr>
            <p:cNvPr id="97" name="Elipse 96">
              <a:extLst>
                <a:ext uri="{FF2B5EF4-FFF2-40B4-BE49-F238E27FC236}">
                  <a16:creationId xmlns:a16="http://schemas.microsoft.com/office/drawing/2014/main" id="{3D93DCFA-CEDF-4A11-8481-F7ED19EF714C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8" name="CaixaDeTexto 97">
              <a:extLst>
                <a:ext uri="{FF2B5EF4-FFF2-40B4-BE49-F238E27FC236}">
                  <a16:creationId xmlns:a16="http://schemas.microsoft.com/office/drawing/2014/main" id="{2DD78697-5BDB-9528-70A3-52BF3B9CC7C1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Domingos de Moraes</a:t>
              </a:r>
            </a:p>
          </p:txBody>
        </p:sp>
      </p:grpSp>
      <p:grpSp>
        <p:nvGrpSpPr>
          <p:cNvPr id="99" name="Agrupar 98">
            <a:extLst>
              <a:ext uri="{FF2B5EF4-FFF2-40B4-BE49-F238E27FC236}">
                <a16:creationId xmlns:a16="http://schemas.microsoft.com/office/drawing/2014/main" id="{7618B978-3EA1-A01E-1F54-44A8073A482E}"/>
              </a:ext>
            </a:extLst>
          </p:cNvPr>
          <p:cNvGrpSpPr/>
          <p:nvPr/>
        </p:nvGrpSpPr>
        <p:grpSpPr>
          <a:xfrm>
            <a:off x="3151467" y="2549839"/>
            <a:ext cx="805134" cy="2595038"/>
            <a:chOff x="1804833" y="3092204"/>
            <a:chExt cx="805134" cy="2595038"/>
          </a:xfrm>
        </p:grpSpPr>
        <p:sp>
          <p:nvSpPr>
            <p:cNvPr id="100" name="Elipse 99">
              <a:extLst>
                <a:ext uri="{FF2B5EF4-FFF2-40B4-BE49-F238E27FC236}">
                  <a16:creationId xmlns:a16="http://schemas.microsoft.com/office/drawing/2014/main" id="{B23C5FA5-D100-779F-3BEE-50918A72AD72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1" name="CaixaDeTexto 100">
              <a:extLst>
                <a:ext uri="{FF2B5EF4-FFF2-40B4-BE49-F238E27FC236}">
                  <a16:creationId xmlns:a16="http://schemas.microsoft.com/office/drawing/2014/main" id="{765B4992-C3AA-25F4-8532-B5C354DDBA33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Imperatriz Leopoldina</a:t>
              </a:r>
            </a:p>
          </p:txBody>
        </p:sp>
      </p:grpSp>
      <p:grpSp>
        <p:nvGrpSpPr>
          <p:cNvPr id="102" name="Agrupar 101">
            <a:extLst>
              <a:ext uri="{FF2B5EF4-FFF2-40B4-BE49-F238E27FC236}">
                <a16:creationId xmlns:a16="http://schemas.microsoft.com/office/drawing/2014/main" id="{A930DC4C-5912-7566-7343-D6F35DA546C5}"/>
              </a:ext>
            </a:extLst>
          </p:cNvPr>
          <p:cNvGrpSpPr/>
          <p:nvPr/>
        </p:nvGrpSpPr>
        <p:grpSpPr>
          <a:xfrm>
            <a:off x="3537268" y="2549839"/>
            <a:ext cx="805134" cy="2595038"/>
            <a:chOff x="1804833" y="3092204"/>
            <a:chExt cx="805134" cy="2595038"/>
          </a:xfrm>
        </p:grpSpPr>
        <p:sp>
          <p:nvSpPr>
            <p:cNvPr id="103" name="Elipse 102">
              <a:extLst>
                <a:ext uri="{FF2B5EF4-FFF2-40B4-BE49-F238E27FC236}">
                  <a16:creationId xmlns:a16="http://schemas.microsoft.com/office/drawing/2014/main" id="{5BF54320-7FCD-0359-300D-A23CCC42E4CF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" name="CaixaDeTexto 103">
              <a:extLst>
                <a:ext uri="{FF2B5EF4-FFF2-40B4-BE49-F238E27FC236}">
                  <a16:creationId xmlns:a16="http://schemas.microsoft.com/office/drawing/2014/main" id="{B1273B86-8DC8-385F-0FA5-5B4BCCFE7BC9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Presidente Altino</a:t>
              </a:r>
            </a:p>
          </p:txBody>
        </p:sp>
      </p:grpSp>
      <p:grpSp>
        <p:nvGrpSpPr>
          <p:cNvPr id="105" name="Agrupar 104">
            <a:extLst>
              <a:ext uri="{FF2B5EF4-FFF2-40B4-BE49-F238E27FC236}">
                <a16:creationId xmlns:a16="http://schemas.microsoft.com/office/drawing/2014/main" id="{0D6E422E-98DC-6991-4BF5-67C733EE1AF4}"/>
              </a:ext>
            </a:extLst>
          </p:cNvPr>
          <p:cNvGrpSpPr/>
          <p:nvPr/>
        </p:nvGrpSpPr>
        <p:grpSpPr>
          <a:xfrm>
            <a:off x="3920688" y="2549839"/>
            <a:ext cx="805134" cy="2595038"/>
            <a:chOff x="1804833" y="3092204"/>
            <a:chExt cx="805134" cy="2595038"/>
          </a:xfrm>
        </p:grpSpPr>
        <p:sp>
          <p:nvSpPr>
            <p:cNvPr id="106" name="Elipse 105">
              <a:extLst>
                <a:ext uri="{FF2B5EF4-FFF2-40B4-BE49-F238E27FC236}">
                  <a16:creationId xmlns:a16="http://schemas.microsoft.com/office/drawing/2014/main" id="{46D87788-BEC6-8B60-1787-019BF028D9B3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7" name="CaixaDeTexto 106">
              <a:extLst>
                <a:ext uri="{FF2B5EF4-FFF2-40B4-BE49-F238E27FC236}">
                  <a16:creationId xmlns:a16="http://schemas.microsoft.com/office/drawing/2014/main" id="{7F2C4D29-CEC0-1180-5EA2-9A1C005CE1F8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Osasco</a:t>
              </a:r>
            </a:p>
          </p:txBody>
        </p:sp>
      </p:grpSp>
      <p:grpSp>
        <p:nvGrpSpPr>
          <p:cNvPr id="108" name="Agrupar 107">
            <a:extLst>
              <a:ext uri="{FF2B5EF4-FFF2-40B4-BE49-F238E27FC236}">
                <a16:creationId xmlns:a16="http://schemas.microsoft.com/office/drawing/2014/main" id="{B98C631B-9AA6-F541-734F-F9F8E2851A0F}"/>
              </a:ext>
            </a:extLst>
          </p:cNvPr>
          <p:cNvGrpSpPr/>
          <p:nvPr/>
        </p:nvGrpSpPr>
        <p:grpSpPr>
          <a:xfrm>
            <a:off x="4304108" y="2549839"/>
            <a:ext cx="805134" cy="2595038"/>
            <a:chOff x="1804833" y="3092204"/>
            <a:chExt cx="805134" cy="2595038"/>
          </a:xfrm>
        </p:grpSpPr>
        <p:sp>
          <p:nvSpPr>
            <p:cNvPr id="109" name="Elipse 108">
              <a:extLst>
                <a:ext uri="{FF2B5EF4-FFF2-40B4-BE49-F238E27FC236}">
                  <a16:creationId xmlns:a16="http://schemas.microsoft.com/office/drawing/2014/main" id="{A8C2682A-E2ED-DEF0-0598-6778D1156D06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CaixaDeTexto 109">
              <a:extLst>
                <a:ext uri="{FF2B5EF4-FFF2-40B4-BE49-F238E27FC236}">
                  <a16:creationId xmlns:a16="http://schemas.microsoft.com/office/drawing/2014/main" id="{EDC59EA6-9FEE-4100-36B5-FA7C2B7E0482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Comandante Sampaio</a:t>
              </a:r>
            </a:p>
          </p:txBody>
        </p:sp>
      </p:grpSp>
      <p:grpSp>
        <p:nvGrpSpPr>
          <p:cNvPr id="111" name="Agrupar 110">
            <a:extLst>
              <a:ext uri="{FF2B5EF4-FFF2-40B4-BE49-F238E27FC236}">
                <a16:creationId xmlns:a16="http://schemas.microsoft.com/office/drawing/2014/main" id="{DC964E74-901E-B39B-8607-6F954EF2DF48}"/>
              </a:ext>
            </a:extLst>
          </p:cNvPr>
          <p:cNvGrpSpPr/>
          <p:nvPr/>
        </p:nvGrpSpPr>
        <p:grpSpPr>
          <a:xfrm>
            <a:off x="4687528" y="2549839"/>
            <a:ext cx="805134" cy="2595038"/>
            <a:chOff x="1804833" y="3092204"/>
            <a:chExt cx="805134" cy="2595038"/>
          </a:xfrm>
        </p:grpSpPr>
        <p:sp>
          <p:nvSpPr>
            <p:cNvPr id="112" name="Elipse 111">
              <a:extLst>
                <a:ext uri="{FF2B5EF4-FFF2-40B4-BE49-F238E27FC236}">
                  <a16:creationId xmlns:a16="http://schemas.microsoft.com/office/drawing/2014/main" id="{FABCA8B5-0078-DB47-7AA4-F097665E9B8D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CaixaDeTexto 112">
              <a:extLst>
                <a:ext uri="{FF2B5EF4-FFF2-40B4-BE49-F238E27FC236}">
                  <a16:creationId xmlns:a16="http://schemas.microsoft.com/office/drawing/2014/main" id="{E5F652A2-0D4F-B2CA-6560-72989584BD63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Quitaúna</a:t>
              </a:r>
            </a:p>
          </p:txBody>
        </p:sp>
      </p:grpSp>
      <p:grpSp>
        <p:nvGrpSpPr>
          <p:cNvPr id="114" name="Agrupar 113">
            <a:extLst>
              <a:ext uri="{FF2B5EF4-FFF2-40B4-BE49-F238E27FC236}">
                <a16:creationId xmlns:a16="http://schemas.microsoft.com/office/drawing/2014/main" id="{AAB9BA3F-4AF6-1139-10D8-54469DC5963A}"/>
              </a:ext>
            </a:extLst>
          </p:cNvPr>
          <p:cNvGrpSpPr/>
          <p:nvPr/>
        </p:nvGrpSpPr>
        <p:grpSpPr>
          <a:xfrm>
            <a:off x="5071717" y="2549839"/>
            <a:ext cx="805134" cy="2595038"/>
            <a:chOff x="1804833" y="3092204"/>
            <a:chExt cx="805134" cy="2595038"/>
          </a:xfrm>
        </p:grpSpPr>
        <p:sp>
          <p:nvSpPr>
            <p:cNvPr id="115" name="Elipse 114">
              <a:extLst>
                <a:ext uri="{FF2B5EF4-FFF2-40B4-BE49-F238E27FC236}">
                  <a16:creationId xmlns:a16="http://schemas.microsoft.com/office/drawing/2014/main" id="{7F9CA55B-0B32-3D1D-9D73-704C7D901128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CaixaDeTexto 115">
              <a:extLst>
                <a:ext uri="{FF2B5EF4-FFF2-40B4-BE49-F238E27FC236}">
                  <a16:creationId xmlns:a16="http://schemas.microsoft.com/office/drawing/2014/main" id="{C29E6D8C-F08B-E8A9-7889-F663F286BBFA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General Miguel Costa</a:t>
              </a:r>
            </a:p>
          </p:txBody>
        </p:sp>
      </p:grpSp>
      <p:grpSp>
        <p:nvGrpSpPr>
          <p:cNvPr id="117" name="Agrupar 116">
            <a:extLst>
              <a:ext uri="{FF2B5EF4-FFF2-40B4-BE49-F238E27FC236}">
                <a16:creationId xmlns:a16="http://schemas.microsoft.com/office/drawing/2014/main" id="{93506ADB-7BF9-8165-1D41-20C60562254C}"/>
              </a:ext>
            </a:extLst>
          </p:cNvPr>
          <p:cNvGrpSpPr/>
          <p:nvPr/>
        </p:nvGrpSpPr>
        <p:grpSpPr>
          <a:xfrm>
            <a:off x="5457518" y="2549839"/>
            <a:ext cx="805134" cy="2595038"/>
            <a:chOff x="1804833" y="3092204"/>
            <a:chExt cx="805134" cy="2595038"/>
          </a:xfrm>
        </p:grpSpPr>
        <p:sp>
          <p:nvSpPr>
            <p:cNvPr id="118" name="Elipse 117">
              <a:extLst>
                <a:ext uri="{FF2B5EF4-FFF2-40B4-BE49-F238E27FC236}">
                  <a16:creationId xmlns:a16="http://schemas.microsoft.com/office/drawing/2014/main" id="{A27625AE-5F48-E856-5D1A-DB78A608D89D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9" name="CaixaDeTexto 118">
              <a:extLst>
                <a:ext uri="{FF2B5EF4-FFF2-40B4-BE49-F238E27FC236}">
                  <a16:creationId xmlns:a16="http://schemas.microsoft.com/office/drawing/2014/main" id="{027C8FF2-24AF-72C5-3DDE-1456C5BC9BD2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Carapicuíba</a:t>
              </a:r>
            </a:p>
          </p:txBody>
        </p:sp>
      </p:grpSp>
      <p:grpSp>
        <p:nvGrpSpPr>
          <p:cNvPr id="120" name="Agrupar 119">
            <a:extLst>
              <a:ext uri="{FF2B5EF4-FFF2-40B4-BE49-F238E27FC236}">
                <a16:creationId xmlns:a16="http://schemas.microsoft.com/office/drawing/2014/main" id="{CFAD707A-5913-65AD-2639-C95BA97F3825}"/>
              </a:ext>
            </a:extLst>
          </p:cNvPr>
          <p:cNvGrpSpPr/>
          <p:nvPr/>
        </p:nvGrpSpPr>
        <p:grpSpPr>
          <a:xfrm>
            <a:off x="5843319" y="2549839"/>
            <a:ext cx="805134" cy="2595038"/>
            <a:chOff x="1804833" y="3092204"/>
            <a:chExt cx="805134" cy="2595038"/>
          </a:xfrm>
        </p:grpSpPr>
        <p:sp>
          <p:nvSpPr>
            <p:cNvPr id="121" name="Elipse 120">
              <a:extLst>
                <a:ext uri="{FF2B5EF4-FFF2-40B4-BE49-F238E27FC236}">
                  <a16:creationId xmlns:a16="http://schemas.microsoft.com/office/drawing/2014/main" id="{DFEBFA07-4EE8-46ED-DA86-821EBA4DCB27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2" name="CaixaDeTexto 121">
              <a:extLst>
                <a:ext uri="{FF2B5EF4-FFF2-40B4-BE49-F238E27FC236}">
                  <a16:creationId xmlns:a16="http://schemas.microsoft.com/office/drawing/2014/main" id="{94BA1FCC-6A82-8C8E-7490-DA5EDD7BCFC8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Santa Terezinha</a:t>
              </a:r>
            </a:p>
          </p:txBody>
        </p:sp>
      </p:grpSp>
      <p:grpSp>
        <p:nvGrpSpPr>
          <p:cNvPr id="123" name="Agrupar 122">
            <a:extLst>
              <a:ext uri="{FF2B5EF4-FFF2-40B4-BE49-F238E27FC236}">
                <a16:creationId xmlns:a16="http://schemas.microsoft.com/office/drawing/2014/main" id="{3F10F5FC-7F4F-8FFF-9B2F-FE305D40A36F}"/>
              </a:ext>
            </a:extLst>
          </p:cNvPr>
          <p:cNvGrpSpPr/>
          <p:nvPr/>
        </p:nvGrpSpPr>
        <p:grpSpPr>
          <a:xfrm>
            <a:off x="6229701" y="2549839"/>
            <a:ext cx="805134" cy="2595038"/>
            <a:chOff x="1804833" y="3092204"/>
            <a:chExt cx="805134" cy="2595038"/>
          </a:xfrm>
        </p:grpSpPr>
        <p:sp>
          <p:nvSpPr>
            <p:cNvPr id="124" name="Elipse 123">
              <a:extLst>
                <a:ext uri="{FF2B5EF4-FFF2-40B4-BE49-F238E27FC236}">
                  <a16:creationId xmlns:a16="http://schemas.microsoft.com/office/drawing/2014/main" id="{6B4F8441-B51A-0914-227A-FD7FD5EF8B1A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5" name="CaixaDeTexto 124">
              <a:extLst>
                <a:ext uri="{FF2B5EF4-FFF2-40B4-BE49-F238E27FC236}">
                  <a16:creationId xmlns:a16="http://schemas.microsoft.com/office/drawing/2014/main" id="{1A3E2F9C-06EE-A4AE-25E2-D80266C8BC1B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Antônio João</a:t>
              </a:r>
            </a:p>
          </p:txBody>
        </p:sp>
      </p:grpSp>
      <p:grpSp>
        <p:nvGrpSpPr>
          <p:cNvPr id="126" name="Agrupar 125">
            <a:extLst>
              <a:ext uri="{FF2B5EF4-FFF2-40B4-BE49-F238E27FC236}">
                <a16:creationId xmlns:a16="http://schemas.microsoft.com/office/drawing/2014/main" id="{CD90B223-86A7-7783-1CC0-C63C06BA70AB}"/>
              </a:ext>
            </a:extLst>
          </p:cNvPr>
          <p:cNvGrpSpPr/>
          <p:nvPr/>
        </p:nvGrpSpPr>
        <p:grpSpPr>
          <a:xfrm>
            <a:off x="6615502" y="2549839"/>
            <a:ext cx="805134" cy="2595038"/>
            <a:chOff x="1804833" y="3092204"/>
            <a:chExt cx="805134" cy="2595038"/>
          </a:xfrm>
        </p:grpSpPr>
        <p:sp>
          <p:nvSpPr>
            <p:cNvPr id="127" name="Elipse 126">
              <a:extLst>
                <a:ext uri="{FF2B5EF4-FFF2-40B4-BE49-F238E27FC236}">
                  <a16:creationId xmlns:a16="http://schemas.microsoft.com/office/drawing/2014/main" id="{C625EA1E-0281-67A8-9039-7825F261C0D9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8" name="CaixaDeTexto 127">
              <a:extLst>
                <a:ext uri="{FF2B5EF4-FFF2-40B4-BE49-F238E27FC236}">
                  <a16:creationId xmlns:a16="http://schemas.microsoft.com/office/drawing/2014/main" id="{60FE03CE-C507-6CA5-5F4B-9B36CC5A7FA4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Barueri</a:t>
              </a:r>
            </a:p>
          </p:txBody>
        </p:sp>
      </p:grpSp>
      <p:grpSp>
        <p:nvGrpSpPr>
          <p:cNvPr id="129" name="Agrupar 128">
            <a:extLst>
              <a:ext uri="{FF2B5EF4-FFF2-40B4-BE49-F238E27FC236}">
                <a16:creationId xmlns:a16="http://schemas.microsoft.com/office/drawing/2014/main" id="{BF1362F4-2B30-4DC9-9511-1370B7C0D92D}"/>
              </a:ext>
            </a:extLst>
          </p:cNvPr>
          <p:cNvGrpSpPr/>
          <p:nvPr/>
        </p:nvGrpSpPr>
        <p:grpSpPr>
          <a:xfrm>
            <a:off x="7001301" y="2549839"/>
            <a:ext cx="805134" cy="2595038"/>
            <a:chOff x="1804833" y="3092204"/>
            <a:chExt cx="805134" cy="2595038"/>
          </a:xfrm>
        </p:grpSpPr>
        <p:sp>
          <p:nvSpPr>
            <p:cNvPr id="130" name="Elipse 129">
              <a:extLst>
                <a:ext uri="{FF2B5EF4-FFF2-40B4-BE49-F238E27FC236}">
                  <a16:creationId xmlns:a16="http://schemas.microsoft.com/office/drawing/2014/main" id="{0E671828-B392-67B7-6F38-51AB4786CFD2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1" name="CaixaDeTexto 130">
              <a:extLst>
                <a:ext uri="{FF2B5EF4-FFF2-40B4-BE49-F238E27FC236}">
                  <a16:creationId xmlns:a16="http://schemas.microsoft.com/office/drawing/2014/main" id="{FE575D05-A845-ED59-8126-A286A454E88F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Jardim </a:t>
              </a:r>
              <a:r>
                <a:rPr lang="pt-BR" dirty="0" err="1"/>
                <a:t>Belval</a:t>
              </a:r>
              <a:endParaRPr lang="pt-BR" dirty="0"/>
            </a:p>
          </p:txBody>
        </p:sp>
      </p:grpSp>
      <p:grpSp>
        <p:nvGrpSpPr>
          <p:cNvPr id="132" name="Agrupar 131">
            <a:extLst>
              <a:ext uri="{FF2B5EF4-FFF2-40B4-BE49-F238E27FC236}">
                <a16:creationId xmlns:a16="http://schemas.microsoft.com/office/drawing/2014/main" id="{F773E411-24C1-CDEC-0591-2197DF04669E}"/>
              </a:ext>
            </a:extLst>
          </p:cNvPr>
          <p:cNvGrpSpPr/>
          <p:nvPr/>
        </p:nvGrpSpPr>
        <p:grpSpPr>
          <a:xfrm>
            <a:off x="7386907" y="2549839"/>
            <a:ext cx="805134" cy="2595038"/>
            <a:chOff x="1804833" y="3092204"/>
            <a:chExt cx="805134" cy="2595038"/>
          </a:xfrm>
        </p:grpSpPr>
        <p:sp>
          <p:nvSpPr>
            <p:cNvPr id="133" name="Elipse 132">
              <a:extLst>
                <a:ext uri="{FF2B5EF4-FFF2-40B4-BE49-F238E27FC236}">
                  <a16:creationId xmlns:a16="http://schemas.microsoft.com/office/drawing/2014/main" id="{1FD86F7A-CB4F-C016-8BBD-0DA3B214C325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4" name="CaixaDeTexto 133">
              <a:extLst>
                <a:ext uri="{FF2B5EF4-FFF2-40B4-BE49-F238E27FC236}">
                  <a16:creationId xmlns:a16="http://schemas.microsoft.com/office/drawing/2014/main" id="{5AE2E229-C23C-C188-7DB9-62969CA3F2B1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Jardim Silveira</a:t>
              </a:r>
            </a:p>
          </p:txBody>
        </p:sp>
      </p:grpSp>
      <p:grpSp>
        <p:nvGrpSpPr>
          <p:cNvPr id="135" name="Agrupar 134">
            <a:extLst>
              <a:ext uri="{FF2B5EF4-FFF2-40B4-BE49-F238E27FC236}">
                <a16:creationId xmlns:a16="http://schemas.microsoft.com/office/drawing/2014/main" id="{57D0396A-757C-CA38-E4B6-A7B082AAB57F}"/>
              </a:ext>
            </a:extLst>
          </p:cNvPr>
          <p:cNvGrpSpPr/>
          <p:nvPr/>
        </p:nvGrpSpPr>
        <p:grpSpPr>
          <a:xfrm>
            <a:off x="7772706" y="2549839"/>
            <a:ext cx="805134" cy="2595038"/>
            <a:chOff x="1804833" y="3092204"/>
            <a:chExt cx="805134" cy="2595038"/>
          </a:xfrm>
        </p:grpSpPr>
        <p:sp>
          <p:nvSpPr>
            <p:cNvPr id="136" name="Elipse 135">
              <a:extLst>
                <a:ext uri="{FF2B5EF4-FFF2-40B4-BE49-F238E27FC236}">
                  <a16:creationId xmlns:a16="http://schemas.microsoft.com/office/drawing/2014/main" id="{F8CD174B-C36A-2AEB-505F-1FDB5C7352FE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7" name="CaixaDeTexto 136">
              <a:extLst>
                <a:ext uri="{FF2B5EF4-FFF2-40B4-BE49-F238E27FC236}">
                  <a16:creationId xmlns:a16="http://schemas.microsoft.com/office/drawing/2014/main" id="{476CA7F3-B88A-D610-2AF4-0173BEB63D67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Jandira</a:t>
              </a:r>
            </a:p>
          </p:txBody>
        </p:sp>
      </p:grpSp>
      <p:grpSp>
        <p:nvGrpSpPr>
          <p:cNvPr id="138" name="Agrupar 137">
            <a:extLst>
              <a:ext uri="{FF2B5EF4-FFF2-40B4-BE49-F238E27FC236}">
                <a16:creationId xmlns:a16="http://schemas.microsoft.com/office/drawing/2014/main" id="{1A241839-0297-FFC6-A05B-E6133CCFE9F3}"/>
              </a:ext>
            </a:extLst>
          </p:cNvPr>
          <p:cNvGrpSpPr/>
          <p:nvPr/>
        </p:nvGrpSpPr>
        <p:grpSpPr>
          <a:xfrm>
            <a:off x="8158511" y="2549839"/>
            <a:ext cx="805134" cy="2595038"/>
            <a:chOff x="1804833" y="3092204"/>
            <a:chExt cx="805134" cy="2595038"/>
          </a:xfrm>
        </p:grpSpPr>
        <p:sp>
          <p:nvSpPr>
            <p:cNvPr id="139" name="Elipse 138">
              <a:extLst>
                <a:ext uri="{FF2B5EF4-FFF2-40B4-BE49-F238E27FC236}">
                  <a16:creationId xmlns:a16="http://schemas.microsoft.com/office/drawing/2014/main" id="{58884332-EFB6-EBDD-F19B-B4EB4C4A125A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0" name="CaixaDeTexto 139">
              <a:extLst>
                <a:ext uri="{FF2B5EF4-FFF2-40B4-BE49-F238E27FC236}">
                  <a16:creationId xmlns:a16="http://schemas.microsoft.com/office/drawing/2014/main" id="{8F55FD15-252B-DB49-C777-A097EAB3099E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Sagrado Coração</a:t>
              </a:r>
            </a:p>
          </p:txBody>
        </p:sp>
      </p:grpSp>
      <p:grpSp>
        <p:nvGrpSpPr>
          <p:cNvPr id="141" name="Agrupar 140">
            <a:extLst>
              <a:ext uri="{FF2B5EF4-FFF2-40B4-BE49-F238E27FC236}">
                <a16:creationId xmlns:a16="http://schemas.microsoft.com/office/drawing/2014/main" id="{0BEB64F8-CFEF-9041-FD80-CF1EEB4209A9}"/>
              </a:ext>
            </a:extLst>
          </p:cNvPr>
          <p:cNvGrpSpPr/>
          <p:nvPr/>
        </p:nvGrpSpPr>
        <p:grpSpPr>
          <a:xfrm>
            <a:off x="8544521" y="2549839"/>
            <a:ext cx="805134" cy="2595038"/>
            <a:chOff x="1804833" y="3092204"/>
            <a:chExt cx="805134" cy="2595038"/>
          </a:xfrm>
        </p:grpSpPr>
        <p:sp>
          <p:nvSpPr>
            <p:cNvPr id="142" name="Elipse 141">
              <a:extLst>
                <a:ext uri="{FF2B5EF4-FFF2-40B4-BE49-F238E27FC236}">
                  <a16:creationId xmlns:a16="http://schemas.microsoft.com/office/drawing/2014/main" id="{AA15B679-D314-CAA4-2F03-3C20938F1AD2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3" name="CaixaDeTexto 142">
              <a:extLst>
                <a:ext uri="{FF2B5EF4-FFF2-40B4-BE49-F238E27FC236}">
                  <a16:creationId xmlns:a16="http://schemas.microsoft.com/office/drawing/2014/main" id="{F38DCDBC-66A8-4FA8-642E-FB46104B224F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Engenheiro Cardoso</a:t>
              </a:r>
            </a:p>
          </p:txBody>
        </p:sp>
      </p:grpSp>
      <p:grpSp>
        <p:nvGrpSpPr>
          <p:cNvPr id="144" name="Agrupar 143">
            <a:extLst>
              <a:ext uri="{FF2B5EF4-FFF2-40B4-BE49-F238E27FC236}">
                <a16:creationId xmlns:a16="http://schemas.microsoft.com/office/drawing/2014/main" id="{003D9F22-6758-E768-CEDE-7C637109815B}"/>
              </a:ext>
            </a:extLst>
          </p:cNvPr>
          <p:cNvGrpSpPr/>
          <p:nvPr/>
        </p:nvGrpSpPr>
        <p:grpSpPr>
          <a:xfrm>
            <a:off x="8930322" y="2549839"/>
            <a:ext cx="805134" cy="2595038"/>
            <a:chOff x="1804833" y="3092204"/>
            <a:chExt cx="805134" cy="2595038"/>
          </a:xfrm>
        </p:grpSpPr>
        <p:sp>
          <p:nvSpPr>
            <p:cNvPr id="145" name="Elipse 144">
              <a:extLst>
                <a:ext uri="{FF2B5EF4-FFF2-40B4-BE49-F238E27FC236}">
                  <a16:creationId xmlns:a16="http://schemas.microsoft.com/office/drawing/2014/main" id="{700F5BA8-5C28-80C9-E222-4A0A5F58A519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6" name="CaixaDeTexto 145">
              <a:extLst>
                <a:ext uri="{FF2B5EF4-FFF2-40B4-BE49-F238E27FC236}">
                  <a16:creationId xmlns:a16="http://schemas.microsoft.com/office/drawing/2014/main" id="{050BD81E-45C7-490B-DCAB-A158E47FE772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Itapevi</a:t>
              </a:r>
            </a:p>
          </p:txBody>
        </p:sp>
      </p:grpSp>
      <p:grpSp>
        <p:nvGrpSpPr>
          <p:cNvPr id="147" name="Agrupar 146">
            <a:extLst>
              <a:ext uri="{FF2B5EF4-FFF2-40B4-BE49-F238E27FC236}">
                <a16:creationId xmlns:a16="http://schemas.microsoft.com/office/drawing/2014/main" id="{39033EAD-B448-C2ED-41A1-990DF25C3FC5}"/>
              </a:ext>
            </a:extLst>
          </p:cNvPr>
          <p:cNvGrpSpPr/>
          <p:nvPr/>
        </p:nvGrpSpPr>
        <p:grpSpPr>
          <a:xfrm>
            <a:off x="9316120" y="2549839"/>
            <a:ext cx="805134" cy="2595038"/>
            <a:chOff x="1804833" y="3092204"/>
            <a:chExt cx="805134" cy="2595038"/>
          </a:xfrm>
        </p:grpSpPr>
        <p:sp>
          <p:nvSpPr>
            <p:cNvPr id="148" name="Elipse 147">
              <a:extLst>
                <a:ext uri="{FF2B5EF4-FFF2-40B4-BE49-F238E27FC236}">
                  <a16:creationId xmlns:a16="http://schemas.microsoft.com/office/drawing/2014/main" id="{B239C81C-4848-7237-5C43-E5A689CB15E5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9" name="CaixaDeTexto 148">
              <a:extLst>
                <a:ext uri="{FF2B5EF4-FFF2-40B4-BE49-F238E27FC236}">
                  <a16:creationId xmlns:a16="http://schemas.microsoft.com/office/drawing/2014/main" id="{E271F51D-4428-006E-6AE8-12918F69DB37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Santa Rita</a:t>
              </a:r>
            </a:p>
          </p:txBody>
        </p:sp>
      </p:grpSp>
      <p:grpSp>
        <p:nvGrpSpPr>
          <p:cNvPr id="150" name="Agrupar 149">
            <a:extLst>
              <a:ext uri="{FF2B5EF4-FFF2-40B4-BE49-F238E27FC236}">
                <a16:creationId xmlns:a16="http://schemas.microsoft.com/office/drawing/2014/main" id="{B80DF562-0142-8B64-1CA0-0B349FC80FCB}"/>
              </a:ext>
            </a:extLst>
          </p:cNvPr>
          <p:cNvGrpSpPr/>
          <p:nvPr/>
        </p:nvGrpSpPr>
        <p:grpSpPr>
          <a:xfrm>
            <a:off x="9702157" y="2549839"/>
            <a:ext cx="805134" cy="2595038"/>
            <a:chOff x="1804833" y="3092204"/>
            <a:chExt cx="805134" cy="2595038"/>
          </a:xfrm>
        </p:grpSpPr>
        <p:sp>
          <p:nvSpPr>
            <p:cNvPr id="151" name="Elipse 150">
              <a:extLst>
                <a:ext uri="{FF2B5EF4-FFF2-40B4-BE49-F238E27FC236}">
                  <a16:creationId xmlns:a16="http://schemas.microsoft.com/office/drawing/2014/main" id="{E7F5A569-4F91-1AF0-49CC-E707DE8F8439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2" name="CaixaDeTexto 151">
              <a:extLst>
                <a:ext uri="{FF2B5EF4-FFF2-40B4-BE49-F238E27FC236}">
                  <a16:creationId xmlns:a16="http://schemas.microsoft.com/office/drawing/2014/main" id="{2CBB57DD-FBEF-5FF7-2397-8B3BDCD3F4C0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err="1"/>
                <a:t>Cimenrita</a:t>
              </a:r>
              <a:endParaRPr lang="pt-BR" dirty="0"/>
            </a:p>
          </p:txBody>
        </p:sp>
      </p:grpSp>
      <p:grpSp>
        <p:nvGrpSpPr>
          <p:cNvPr id="153" name="Agrupar 152">
            <a:extLst>
              <a:ext uri="{FF2B5EF4-FFF2-40B4-BE49-F238E27FC236}">
                <a16:creationId xmlns:a16="http://schemas.microsoft.com/office/drawing/2014/main" id="{9515CB3D-527D-1719-D3A4-5F2A37A24BEB}"/>
              </a:ext>
            </a:extLst>
          </p:cNvPr>
          <p:cNvGrpSpPr/>
          <p:nvPr/>
        </p:nvGrpSpPr>
        <p:grpSpPr>
          <a:xfrm>
            <a:off x="10087956" y="2549839"/>
            <a:ext cx="805134" cy="2595038"/>
            <a:chOff x="1804833" y="3092204"/>
            <a:chExt cx="805134" cy="2595038"/>
          </a:xfrm>
        </p:grpSpPr>
        <p:sp>
          <p:nvSpPr>
            <p:cNvPr id="154" name="Elipse 153">
              <a:extLst>
                <a:ext uri="{FF2B5EF4-FFF2-40B4-BE49-F238E27FC236}">
                  <a16:creationId xmlns:a16="http://schemas.microsoft.com/office/drawing/2014/main" id="{482878BD-A821-4CBE-1C0A-C3E02FCE668E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5" name="CaixaDeTexto 154">
              <a:extLst>
                <a:ext uri="{FF2B5EF4-FFF2-40B4-BE49-F238E27FC236}">
                  <a16:creationId xmlns:a16="http://schemas.microsoft.com/office/drawing/2014/main" id="{6C537A5F-B0F0-4A5F-BAA7-1ECFB0003F33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err="1"/>
                <a:t>Ambuitá</a:t>
              </a:r>
              <a:endParaRPr lang="pt-BR" dirty="0"/>
            </a:p>
          </p:txBody>
        </p:sp>
      </p:grpSp>
      <p:grpSp>
        <p:nvGrpSpPr>
          <p:cNvPr id="156" name="Agrupar 155">
            <a:extLst>
              <a:ext uri="{FF2B5EF4-FFF2-40B4-BE49-F238E27FC236}">
                <a16:creationId xmlns:a16="http://schemas.microsoft.com/office/drawing/2014/main" id="{08138A9B-43B7-2C77-31BB-DF25CE577832}"/>
              </a:ext>
            </a:extLst>
          </p:cNvPr>
          <p:cNvGrpSpPr/>
          <p:nvPr/>
        </p:nvGrpSpPr>
        <p:grpSpPr>
          <a:xfrm>
            <a:off x="10473757" y="2549839"/>
            <a:ext cx="805134" cy="2595038"/>
            <a:chOff x="1804833" y="3092204"/>
            <a:chExt cx="805134" cy="2595038"/>
          </a:xfrm>
        </p:grpSpPr>
        <p:sp>
          <p:nvSpPr>
            <p:cNvPr id="157" name="Elipse 156">
              <a:extLst>
                <a:ext uri="{FF2B5EF4-FFF2-40B4-BE49-F238E27FC236}">
                  <a16:creationId xmlns:a16="http://schemas.microsoft.com/office/drawing/2014/main" id="{AEF4DDB9-7E7F-B8B0-11C8-CCC0CE76F88C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8" name="CaixaDeTexto 157">
              <a:extLst>
                <a:ext uri="{FF2B5EF4-FFF2-40B4-BE49-F238E27FC236}">
                  <a16:creationId xmlns:a16="http://schemas.microsoft.com/office/drawing/2014/main" id="{BAEE0772-56B0-19CD-8D56-2F98B6095BF6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Amador Bueno</a:t>
              </a:r>
            </a:p>
          </p:txBody>
        </p:sp>
      </p:grpSp>
      <p:grpSp>
        <p:nvGrpSpPr>
          <p:cNvPr id="168" name="Agrupar 167">
            <a:extLst>
              <a:ext uri="{FF2B5EF4-FFF2-40B4-BE49-F238E27FC236}">
                <a16:creationId xmlns:a16="http://schemas.microsoft.com/office/drawing/2014/main" id="{25F3E042-71F9-2A3C-3504-656E815D1AE9}"/>
              </a:ext>
            </a:extLst>
          </p:cNvPr>
          <p:cNvGrpSpPr/>
          <p:nvPr/>
        </p:nvGrpSpPr>
        <p:grpSpPr>
          <a:xfrm>
            <a:off x="1936087" y="5794692"/>
            <a:ext cx="389940" cy="246221"/>
            <a:chOff x="1965117" y="5189845"/>
            <a:chExt cx="389940" cy="246221"/>
          </a:xfrm>
        </p:grpSpPr>
        <p:sp>
          <p:nvSpPr>
            <p:cNvPr id="165" name="Elipse 164">
              <a:extLst>
                <a:ext uri="{FF2B5EF4-FFF2-40B4-BE49-F238E27FC236}">
                  <a16:creationId xmlns:a16="http://schemas.microsoft.com/office/drawing/2014/main" id="{A3879377-C6EB-3AD0-35A0-D455E8CF853C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00B35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67" name="CaixaDeTexto 166">
              <a:extLst>
                <a:ext uri="{FF2B5EF4-FFF2-40B4-BE49-F238E27FC236}">
                  <a16:creationId xmlns:a16="http://schemas.microsoft.com/office/drawing/2014/main" id="{DAEC87B2-307C-812E-3235-F09DE09BD2D6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13</a:t>
              </a:r>
              <a:endParaRPr lang="pt-BR" sz="5400" dirty="0"/>
            </a:p>
          </p:txBody>
        </p:sp>
      </p:grpSp>
      <p:grpSp>
        <p:nvGrpSpPr>
          <p:cNvPr id="169" name="Agrupar 168">
            <a:extLst>
              <a:ext uri="{FF2B5EF4-FFF2-40B4-BE49-F238E27FC236}">
                <a16:creationId xmlns:a16="http://schemas.microsoft.com/office/drawing/2014/main" id="{67AD3C29-06D9-941F-1DB2-4B17DAAEB94F}"/>
              </a:ext>
            </a:extLst>
          </p:cNvPr>
          <p:cNvGrpSpPr/>
          <p:nvPr/>
        </p:nvGrpSpPr>
        <p:grpSpPr>
          <a:xfrm>
            <a:off x="1936087" y="5598148"/>
            <a:ext cx="389940" cy="246221"/>
            <a:chOff x="1965117" y="5189845"/>
            <a:chExt cx="389940" cy="246221"/>
          </a:xfrm>
        </p:grpSpPr>
        <p:sp>
          <p:nvSpPr>
            <p:cNvPr id="170" name="Elipse 169">
              <a:extLst>
                <a:ext uri="{FF2B5EF4-FFF2-40B4-BE49-F238E27FC236}">
                  <a16:creationId xmlns:a16="http://schemas.microsoft.com/office/drawing/2014/main" id="{AAE9602B-4DF5-A8E0-B40D-1CD9C5A64CD4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F6836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71" name="CaixaDeTexto 170">
              <a:extLst>
                <a:ext uri="{FF2B5EF4-FFF2-40B4-BE49-F238E27FC236}">
                  <a16:creationId xmlns:a16="http://schemas.microsoft.com/office/drawing/2014/main" id="{7BA5BE93-0585-9E17-8062-4777C3A4A080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11</a:t>
              </a:r>
              <a:endParaRPr lang="pt-BR" sz="5400" dirty="0"/>
            </a:p>
          </p:txBody>
        </p:sp>
      </p:grpSp>
      <p:grpSp>
        <p:nvGrpSpPr>
          <p:cNvPr id="173" name="Agrupar 172">
            <a:extLst>
              <a:ext uri="{FF2B5EF4-FFF2-40B4-BE49-F238E27FC236}">
                <a16:creationId xmlns:a16="http://schemas.microsoft.com/office/drawing/2014/main" id="{90B6B57B-A557-64A1-EA95-524BA745D152}"/>
              </a:ext>
            </a:extLst>
          </p:cNvPr>
          <p:cNvGrpSpPr/>
          <p:nvPr/>
        </p:nvGrpSpPr>
        <p:grpSpPr>
          <a:xfrm>
            <a:off x="1936087" y="5398389"/>
            <a:ext cx="389940" cy="246221"/>
            <a:chOff x="1965117" y="5189845"/>
            <a:chExt cx="389940" cy="246221"/>
          </a:xfrm>
        </p:grpSpPr>
        <p:sp>
          <p:nvSpPr>
            <p:cNvPr id="174" name="Elipse 173">
              <a:extLst>
                <a:ext uri="{FF2B5EF4-FFF2-40B4-BE49-F238E27FC236}">
                  <a16:creationId xmlns:a16="http://schemas.microsoft.com/office/drawing/2014/main" id="{599D4A19-976A-1B2E-D424-E2932BE67984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CA016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75" name="CaixaDeTexto 174">
              <a:extLst>
                <a:ext uri="{FF2B5EF4-FFF2-40B4-BE49-F238E27FC236}">
                  <a16:creationId xmlns:a16="http://schemas.microsoft.com/office/drawing/2014/main" id="{A456A62C-264E-FE18-1D3A-F943F73606D3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</a:t>
              </a:r>
              <a:r>
                <a:rPr lang="pt-BR" sz="1000" dirty="0">
                  <a:solidFill>
                    <a:schemeClr val="bg1"/>
                  </a:solidFill>
                </a:rPr>
                <a:t>7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6" name="Agrupar 175">
            <a:extLst>
              <a:ext uri="{FF2B5EF4-FFF2-40B4-BE49-F238E27FC236}">
                <a16:creationId xmlns:a16="http://schemas.microsoft.com/office/drawing/2014/main" id="{D80B4202-81F4-017C-76E5-B175ABB58837}"/>
              </a:ext>
            </a:extLst>
          </p:cNvPr>
          <p:cNvGrpSpPr/>
          <p:nvPr/>
        </p:nvGrpSpPr>
        <p:grpSpPr>
          <a:xfrm>
            <a:off x="1936087" y="5198808"/>
            <a:ext cx="389940" cy="246221"/>
            <a:chOff x="1965117" y="5189845"/>
            <a:chExt cx="389940" cy="246221"/>
          </a:xfrm>
        </p:grpSpPr>
        <p:sp>
          <p:nvSpPr>
            <p:cNvPr id="177" name="Elipse 176">
              <a:extLst>
                <a:ext uri="{FF2B5EF4-FFF2-40B4-BE49-F238E27FC236}">
                  <a16:creationId xmlns:a16="http://schemas.microsoft.com/office/drawing/2014/main" id="{8E1E0146-9377-D12C-D840-7FA7647178CA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EE372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78" name="CaixaDeTexto 177">
              <a:extLst>
                <a:ext uri="{FF2B5EF4-FFF2-40B4-BE49-F238E27FC236}">
                  <a16:creationId xmlns:a16="http://schemas.microsoft.com/office/drawing/2014/main" id="{1756330F-2C81-885A-1691-2EB8BBFA40B9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3</a:t>
              </a:r>
              <a:endParaRPr lang="pt-BR" sz="5400" dirty="0"/>
            </a:p>
          </p:txBody>
        </p:sp>
      </p:grpSp>
      <p:grpSp>
        <p:nvGrpSpPr>
          <p:cNvPr id="179" name="Agrupar 178">
            <a:extLst>
              <a:ext uri="{FF2B5EF4-FFF2-40B4-BE49-F238E27FC236}">
                <a16:creationId xmlns:a16="http://schemas.microsoft.com/office/drawing/2014/main" id="{C66ADF20-8F01-C8E5-C896-F07D00880CA8}"/>
              </a:ext>
            </a:extLst>
          </p:cNvPr>
          <p:cNvGrpSpPr/>
          <p:nvPr/>
        </p:nvGrpSpPr>
        <p:grpSpPr>
          <a:xfrm>
            <a:off x="3485686" y="5198808"/>
            <a:ext cx="389940" cy="246221"/>
            <a:chOff x="1965117" y="5189845"/>
            <a:chExt cx="389940" cy="246221"/>
          </a:xfrm>
        </p:grpSpPr>
        <p:sp>
          <p:nvSpPr>
            <p:cNvPr id="180" name="Elipse 179">
              <a:extLst>
                <a:ext uri="{FF2B5EF4-FFF2-40B4-BE49-F238E27FC236}">
                  <a16:creationId xmlns:a16="http://schemas.microsoft.com/office/drawing/2014/main" id="{4DC164EA-8C23-5AAD-8BF9-7AAC6CD35FC9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01A9A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81" name="CaixaDeTexto 180">
              <a:extLst>
                <a:ext uri="{FF2B5EF4-FFF2-40B4-BE49-F238E27FC236}">
                  <a16:creationId xmlns:a16="http://schemas.microsoft.com/office/drawing/2014/main" id="{E2CFB94C-3B43-E37D-6B4C-5DDCC144848D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9</a:t>
              </a:r>
              <a:endParaRPr lang="pt-BR" sz="5400" dirty="0"/>
            </a:p>
          </p:txBody>
        </p:sp>
      </p:grpSp>
      <p:grpSp>
        <p:nvGrpSpPr>
          <p:cNvPr id="182" name="Agrupar 181">
            <a:extLst>
              <a:ext uri="{FF2B5EF4-FFF2-40B4-BE49-F238E27FC236}">
                <a16:creationId xmlns:a16="http://schemas.microsoft.com/office/drawing/2014/main" id="{842359F2-DCC1-CF66-BD88-9D9F8E275E27}"/>
              </a:ext>
            </a:extLst>
          </p:cNvPr>
          <p:cNvGrpSpPr/>
          <p:nvPr/>
        </p:nvGrpSpPr>
        <p:grpSpPr>
          <a:xfrm>
            <a:off x="3863721" y="5198807"/>
            <a:ext cx="389940" cy="246221"/>
            <a:chOff x="1965117" y="5189845"/>
            <a:chExt cx="389940" cy="246221"/>
          </a:xfrm>
        </p:grpSpPr>
        <p:sp>
          <p:nvSpPr>
            <p:cNvPr id="183" name="Elipse 182">
              <a:extLst>
                <a:ext uri="{FF2B5EF4-FFF2-40B4-BE49-F238E27FC236}">
                  <a16:creationId xmlns:a16="http://schemas.microsoft.com/office/drawing/2014/main" id="{C7180709-3E56-E194-125B-6E307C726D10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01A9A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84" name="CaixaDeTexto 183">
              <a:extLst>
                <a:ext uri="{FF2B5EF4-FFF2-40B4-BE49-F238E27FC236}">
                  <a16:creationId xmlns:a16="http://schemas.microsoft.com/office/drawing/2014/main" id="{617DCA50-8256-20F9-9091-74621B21F9EE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9</a:t>
              </a:r>
              <a:endParaRPr lang="pt-BR" sz="5400" dirty="0"/>
            </a:p>
          </p:txBody>
        </p:sp>
      </p:grpSp>
      <p:pic>
        <p:nvPicPr>
          <p:cNvPr id="2" name="Imagem 202">
            <a:extLst>
              <a:ext uri="{FF2B5EF4-FFF2-40B4-BE49-F238E27FC236}">
                <a16:creationId xmlns:a16="http://schemas.microsoft.com/office/drawing/2014/main" id="{525BB11D-B4C7-48BC-795C-2D34D09BB3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71135"/>
          <a:stretch/>
        </p:blipFill>
        <p:spPr>
          <a:xfrm>
            <a:off x="5464018" y="5238800"/>
            <a:ext cx="181562" cy="173723"/>
          </a:xfrm>
          <a:prstGeom prst="rect">
            <a:avLst/>
          </a:prstGeom>
        </p:spPr>
      </p:pic>
      <p:pic>
        <p:nvPicPr>
          <p:cNvPr id="3" name="Imagem 202">
            <a:extLst>
              <a:ext uri="{FF2B5EF4-FFF2-40B4-BE49-F238E27FC236}">
                <a16:creationId xmlns:a16="http://schemas.microsoft.com/office/drawing/2014/main" id="{4F7176CA-A876-B814-BF02-FAC5540599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71135"/>
          <a:stretch/>
        </p:blipFill>
        <p:spPr>
          <a:xfrm>
            <a:off x="5073493" y="5238800"/>
            <a:ext cx="181562" cy="173723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51CE06AC-E851-D04B-E8DE-F861125603AF}"/>
              </a:ext>
            </a:extLst>
          </p:cNvPr>
          <p:cNvSpPr txBox="1"/>
          <p:nvPr/>
        </p:nvSpPr>
        <p:spPr>
          <a:xfrm>
            <a:off x="0" y="6560456"/>
            <a:ext cx="12191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>
                <a:latin typeface="Aptos Narrow" panose="020B0004020202020204" pitchFamily="34" charset="0"/>
              </a:rPr>
              <a:t>Created</a:t>
            </a:r>
            <a:r>
              <a:rPr lang="pt-BR" sz="1400" dirty="0">
                <a:latin typeface="Aptos Narrow" panose="020B0004020202020204" pitchFamily="34" charset="0"/>
              </a:rPr>
              <a:t> </a:t>
            </a:r>
            <a:r>
              <a:rPr lang="pt-BR" sz="1400" dirty="0" err="1">
                <a:latin typeface="Aptos Narrow" panose="020B0004020202020204" pitchFamily="34" charset="0"/>
              </a:rPr>
              <a:t>by</a:t>
            </a:r>
            <a:r>
              <a:rPr lang="pt-BR" sz="1400" dirty="0">
                <a:latin typeface="Aptos Narrow" panose="020B0004020202020204" pitchFamily="34" charset="0"/>
              </a:rPr>
              <a:t> Sampa-4-u</a:t>
            </a:r>
          </a:p>
        </p:txBody>
      </p:sp>
      <p:pic>
        <p:nvPicPr>
          <p:cNvPr id="5" name="Imagem 4" descr="Ícone&#10;&#10;Descrição gerada automaticamente">
            <a:extLst>
              <a:ext uri="{FF2B5EF4-FFF2-40B4-BE49-F238E27FC236}">
                <a16:creationId xmlns:a16="http://schemas.microsoft.com/office/drawing/2014/main" id="{4AC1450B-8758-192B-202A-8075C10B1B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154" y="6577291"/>
            <a:ext cx="274105" cy="274105"/>
          </a:xfrm>
          <a:prstGeom prst="rect">
            <a:avLst/>
          </a:prstGeom>
        </p:spPr>
      </p:pic>
      <p:pic>
        <p:nvPicPr>
          <p:cNvPr id="6" name="Imagem 202">
            <a:extLst>
              <a:ext uri="{FF2B5EF4-FFF2-40B4-BE49-F238E27FC236}">
                <a16:creationId xmlns:a16="http://schemas.microsoft.com/office/drawing/2014/main" id="{C1DE595A-5808-770B-FC6A-D99D8D2FAB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71135"/>
          <a:stretch/>
        </p:blipFill>
        <p:spPr>
          <a:xfrm>
            <a:off x="7775168" y="5238963"/>
            <a:ext cx="181562" cy="173723"/>
          </a:xfrm>
          <a:prstGeom prst="rect">
            <a:avLst/>
          </a:prstGeom>
        </p:spPr>
      </p:pic>
      <p:pic>
        <p:nvPicPr>
          <p:cNvPr id="7" name="Imagem 202">
            <a:extLst>
              <a:ext uri="{FF2B5EF4-FFF2-40B4-BE49-F238E27FC236}">
                <a16:creationId xmlns:a16="http://schemas.microsoft.com/office/drawing/2014/main" id="{0A1D3530-F2E6-103C-A724-DC5FFADE53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71135"/>
          <a:stretch/>
        </p:blipFill>
        <p:spPr>
          <a:xfrm>
            <a:off x="8931613" y="5238963"/>
            <a:ext cx="181562" cy="17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020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Agrupar 9">
            <a:extLst>
              <a:ext uri="{FF2B5EF4-FFF2-40B4-BE49-F238E27FC236}">
                <a16:creationId xmlns:a16="http://schemas.microsoft.com/office/drawing/2014/main" id="{A8631ABA-8247-FBB3-CF01-A1CFBA5901E8}"/>
              </a:ext>
            </a:extLst>
          </p:cNvPr>
          <p:cNvGrpSpPr/>
          <p:nvPr/>
        </p:nvGrpSpPr>
        <p:grpSpPr>
          <a:xfrm>
            <a:off x="4058361" y="5198808"/>
            <a:ext cx="389940" cy="246221"/>
            <a:chOff x="1965117" y="5189845"/>
            <a:chExt cx="389940" cy="246221"/>
          </a:xfrm>
        </p:grpSpPr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F4A0C2C0-3D41-4680-082B-6B62214FE4C8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FFF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8FE4A77F-8B71-483E-B3F8-427A07618018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4</a:t>
              </a:r>
              <a:endParaRPr lang="pt-BR" sz="5400" dirty="0"/>
            </a:p>
          </p:txBody>
        </p:sp>
      </p:grpSp>
      <p:sp>
        <p:nvSpPr>
          <p:cNvPr id="16" name="Retângulo 15">
            <a:extLst>
              <a:ext uri="{FF2B5EF4-FFF2-40B4-BE49-F238E27FC236}">
                <a16:creationId xmlns:a16="http://schemas.microsoft.com/office/drawing/2014/main" id="{D28347F3-67D9-9821-434D-45F7D02003E4}"/>
              </a:ext>
            </a:extLst>
          </p:cNvPr>
          <p:cNvSpPr/>
          <p:nvPr/>
        </p:nvSpPr>
        <p:spPr>
          <a:xfrm>
            <a:off x="0" y="4926106"/>
            <a:ext cx="12192000" cy="259976"/>
          </a:xfrm>
          <a:prstGeom prst="rect">
            <a:avLst/>
          </a:prstGeom>
          <a:solidFill>
            <a:srgbClr val="01A9A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D6B9C8A7-0D50-FB0E-39E5-3E485748F09C}"/>
              </a:ext>
            </a:extLst>
          </p:cNvPr>
          <p:cNvGrpSpPr/>
          <p:nvPr/>
        </p:nvGrpSpPr>
        <p:grpSpPr>
          <a:xfrm>
            <a:off x="2188865" y="2549839"/>
            <a:ext cx="805134" cy="2595038"/>
            <a:chOff x="1804833" y="3092204"/>
            <a:chExt cx="805134" cy="2595038"/>
          </a:xfrm>
        </p:grpSpPr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FD9DDB51-BEE1-E1B0-A066-7640ABFF529A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5F6E4909-B4AC-4245-2810-628839E8EE79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Osasco</a:t>
              </a:r>
            </a:p>
          </p:txBody>
        </p:sp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12B9008C-3E53-010B-BB7C-58600F6242C7}"/>
              </a:ext>
            </a:extLst>
          </p:cNvPr>
          <p:cNvGrpSpPr/>
          <p:nvPr/>
        </p:nvGrpSpPr>
        <p:grpSpPr>
          <a:xfrm>
            <a:off x="2572285" y="2549839"/>
            <a:ext cx="805134" cy="2595038"/>
            <a:chOff x="1804833" y="3092204"/>
            <a:chExt cx="805134" cy="2595038"/>
          </a:xfrm>
        </p:grpSpPr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718F3883-2EDF-9F6C-255C-48694D5F42D2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053A82B6-8390-94E9-65FE-803455C538CC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Presidente Altino</a:t>
              </a:r>
            </a:p>
          </p:txBody>
        </p:sp>
      </p:grp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82BB4A27-C2B4-BF6A-CB79-5F06B61B5D70}"/>
              </a:ext>
            </a:extLst>
          </p:cNvPr>
          <p:cNvGrpSpPr/>
          <p:nvPr/>
        </p:nvGrpSpPr>
        <p:grpSpPr>
          <a:xfrm>
            <a:off x="2958086" y="2549838"/>
            <a:ext cx="805134" cy="2595039"/>
            <a:chOff x="1804833" y="3092203"/>
            <a:chExt cx="805134" cy="2595039"/>
          </a:xfrm>
        </p:grpSpPr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F1D7FDF6-96C9-29DE-478D-554C7857AAF9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39DD2F98-F810-52CA-3416-B532726AD492}"/>
                </a:ext>
              </a:extLst>
            </p:cNvPr>
            <p:cNvSpPr txBox="1"/>
            <p:nvPr/>
          </p:nvSpPr>
          <p:spPr>
            <a:xfrm rot="18000000">
              <a:off x="1210863" y="4121975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Ceasa</a:t>
              </a:r>
              <a:endParaRPr lang="pt-BR" sz="1000" dirty="0"/>
            </a:p>
          </p:txBody>
        </p:sp>
      </p:grp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895AEE62-6C38-7CDF-6266-8C97DBC414C0}"/>
              </a:ext>
            </a:extLst>
          </p:cNvPr>
          <p:cNvGrpSpPr/>
          <p:nvPr/>
        </p:nvGrpSpPr>
        <p:grpSpPr>
          <a:xfrm>
            <a:off x="3343887" y="2549839"/>
            <a:ext cx="805134" cy="2595038"/>
            <a:chOff x="1804833" y="3092204"/>
            <a:chExt cx="805134" cy="2595038"/>
          </a:xfrm>
        </p:grpSpPr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E1C06697-37FD-B58E-B5D4-1531C1058DEB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877EC253-132C-98D5-1BE1-7D6F860D8DCF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Vila Lobos - Jaguaré</a:t>
              </a:r>
            </a:p>
          </p:txBody>
        </p:sp>
      </p:grp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5990B38D-47C9-FBF6-3044-F151B3B53B94}"/>
              </a:ext>
            </a:extLst>
          </p:cNvPr>
          <p:cNvGrpSpPr/>
          <p:nvPr/>
        </p:nvGrpSpPr>
        <p:grpSpPr>
          <a:xfrm>
            <a:off x="3729688" y="2549839"/>
            <a:ext cx="805134" cy="2595038"/>
            <a:chOff x="1804833" y="3092204"/>
            <a:chExt cx="805134" cy="2595038"/>
          </a:xfrm>
        </p:grpSpPr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1D563C36-3156-EE3B-9EE3-AA37AF4E3144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47081E00-FC82-FC87-BC92-BAA10D682F6A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Cidade Universitária</a:t>
              </a:r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A9AC40BC-9FC4-CB53-9C52-17B0E5B9C99A}"/>
              </a:ext>
            </a:extLst>
          </p:cNvPr>
          <p:cNvGrpSpPr/>
          <p:nvPr/>
        </p:nvGrpSpPr>
        <p:grpSpPr>
          <a:xfrm>
            <a:off x="4115489" y="2549839"/>
            <a:ext cx="805134" cy="2595038"/>
            <a:chOff x="1804833" y="3092204"/>
            <a:chExt cx="805134" cy="2595038"/>
          </a:xfrm>
        </p:grpSpPr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8AA3F83A-011B-9A7D-A676-E23C72580057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7ED82FF1-E60B-4311-59E0-EE6B98F99217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Pinheiros</a:t>
              </a:r>
            </a:p>
          </p:txBody>
        </p:sp>
      </p:grp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CCE3C662-6F2F-4B31-2A3B-C31F0980D143}"/>
              </a:ext>
            </a:extLst>
          </p:cNvPr>
          <p:cNvGrpSpPr/>
          <p:nvPr/>
        </p:nvGrpSpPr>
        <p:grpSpPr>
          <a:xfrm>
            <a:off x="4498909" y="2549839"/>
            <a:ext cx="805134" cy="2595038"/>
            <a:chOff x="1804833" y="3092204"/>
            <a:chExt cx="805134" cy="2595038"/>
          </a:xfrm>
        </p:grpSpPr>
        <p:sp>
          <p:nvSpPr>
            <p:cNvPr id="36" name="Elipse 35">
              <a:extLst>
                <a:ext uri="{FF2B5EF4-FFF2-40B4-BE49-F238E27FC236}">
                  <a16:creationId xmlns:a16="http://schemas.microsoft.com/office/drawing/2014/main" id="{E5AF35F3-947F-B151-B792-4CB2F1691CE9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711EEB78-B273-2872-1DD4-124FE0C95D97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Hebraica - Rebouças</a:t>
              </a:r>
            </a:p>
          </p:txBody>
        </p:sp>
      </p:grpSp>
      <p:grpSp>
        <p:nvGrpSpPr>
          <p:cNvPr id="38" name="Agrupar 37">
            <a:extLst>
              <a:ext uri="{FF2B5EF4-FFF2-40B4-BE49-F238E27FC236}">
                <a16:creationId xmlns:a16="http://schemas.microsoft.com/office/drawing/2014/main" id="{25AB0B53-759E-8920-AA5E-310E7C8D0934}"/>
              </a:ext>
            </a:extLst>
          </p:cNvPr>
          <p:cNvGrpSpPr/>
          <p:nvPr/>
        </p:nvGrpSpPr>
        <p:grpSpPr>
          <a:xfrm>
            <a:off x="4882329" y="2549839"/>
            <a:ext cx="805134" cy="2595038"/>
            <a:chOff x="1804833" y="3092204"/>
            <a:chExt cx="805134" cy="2595038"/>
          </a:xfrm>
        </p:grpSpPr>
        <p:sp>
          <p:nvSpPr>
            <p:cNvPr id="39" name="Elipse 38">
              <a:extLst>
                <a:ext uri="{FF2B5EF4-FFF2-40B4-BE49-F238E27FC236}">
                  <a16:creationId xmlns:a16="http://schemas.microsoft.com/office/drawing/2014/main" id="{D23606EA-852F-FEF6-C1E0-6E49FE867F1E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CaixaDeTexto 39">
              <a:extLst>
                <a:ext uri="{FF2B5EF4-FFF2-40B4-BE49-F238E27FC236}">
                  <a16:creationId xmlns:a16="http://schemas.microsoft.com/office/drawing/2014/main" id="{ED97037D-CDE1-F80E-849B-B773F1ECD137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Cidade Jardim</a:t>
              </a:r>
            </a:p>
          </p:txBody>
        </p:sp>
      </p:grpSp>
      <p:grpSp>
        <p:nvGrpSpPr>
          <p:cNvPr id="41" name="Agrupar 40">
            <a:extLst>
              <a:ext uri="{FF2B5EF4-FFF2-40B4-BE49-F238E27FC236}">
                <a16:creationId xmlns:a16="http://schemas.microsoft.com/office/drawing/2014/main" id="{A5A8CF7D-92D1-8695-56C6-34A6EAD040B3}"/>
              </a:ext>
            </a:extLst>
          </p:cNvPr>
          <p:cNvGrpSpPr/>
          <p:nvPr/>
        </p:nvGrpSpPr>
        <p:grpSpPr>
          <a:xfrm>
            <a:off x="5265749" y="2549839"/>
            <a:ext cx="805134" cy="2595038"/>
            <a:chOff x="1804833" y="3092204"/>
            <a:chExt cx="805134" cy="2595038"/>
          </a:xfrm>
        </p:grpSpPr>
        <p:sp>
          <p:nvSpPr>
            <p:cNvPr id="42" name="Elipse 41">
              <a:extLst>
                <a:ext uri="{FF2B5EF4-FFF2-40B4-BE49-F238E27FC236}">
                  <a16:creationId xmlns:a16="http://schemas.microsoft.com/office/drawing/2014/main" id="{55D44A00-E2CC-2E38-C8CC-5E5D5391268C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CaixaDeTexto 42">
              <a:extLst>
                <a:ext uri="{FF2B5EF4-FFF2-40B4-BE49-F238E27FC236}">
                  <a16:creationId xmlns:a16="http://schemas.microsoft.com/office/drawing/2014/main" id="{33ABB0B6-5EEA-F297-D71D-FAA5F9ABA57F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Vila Olímpia</a:t>
              </a:r>
            </a:p>
          </p:txBody>
        </p:sp>
      </p:grpSp>
      <p:grpSp>
        <p:nvGrpSpPr>
          <p:cNvPr id="44" name="Agrupar 43">
            <a:extLst>
              <a:ext uri="{FF2B5EF4-FFF2-40B4-BE49-F238E27FC236}">
                <a16:creationId xmlns:a16="http://schemas.microsoft.com/office/drawing/2014/main" id="{17DF6BAD-DF62-DAC1-EDBD-54C6A928865F}"/>
              </a:ext>
            </a:extLst>
          </p:cNvPr>
          <p:cNvGrpSpPr/>
          <p:nvPr/>
        </p:nvGrpSpPr>
        <p:grpSpPr>
          <a:xfrm>
            <a:off x="5649938" y="2549839"/>
            <a:ext cx="805134" cy="2595038"/>
            <a:chOff x="1804833" y="3092204"/>
            <a:chExt cx="805134" cy="2595038"/>
          </a:xfrm>
        </p:grpSpPr>
        <p:sp>
          <p:nvSpPr>
            <p:cNvPr id="45" name="Elipse 44">
              <a:extLst>
                <a:ext uri="{FF2B5EF4-FFF2-40B4-BE49-F238E27FC236}">
                  <a16:creationId xmlns:a16="http://schemas.microsoft.com/office/drawing/2014/main" id="{8E5E3140-CCFB-B541-27F9-079E1BF66584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872541CB-75C2-DFF0-B30E-69A2764EEA4D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Berrini</a:t>
              </a:r>
            </a:p>
          </p:txBody>
        </p:sp>
      </p:grpSp>
      <p:grpSp>
        <p:nvGrpSpPr>
          <p:cNvPr id="47" name="Agrupar 46">
            <a:extLst>
              <a:ext uri="{FF2B5EF4-FFF2-40B4-BE49-F238E27FC236}">
                <a16:creationId xmlns:a16="http://schemas.microsoft.com/office/drawing/2014/main" id="{BE1BB0D4-702A-64F5-1FEB-1C5332AAFD84}"/>
              </a:ext>
            </a:extLst>
          </p:cNvPr>
          <p:cNvGrpSpPr/>
          <p:nvPr/>
        </p:nvGrpSpPr>
        <p:grpSpPr>
          <a:xfrm>
            <a:off x="6035739" y="2549839"/>
            <a:ext cx="874383" cy="2595038"/>
            <a:chOff x="1804833" y="3092204"/>
            <a:chExt cx="874383" cy="2595038"/>
          </a:xfrm>
        </p:grpSpPr>
        <p:sp>
          <p:nvSpPr>
            <p:cNvPr id="48" name="Elipse 47">
              <a:extLst>
                <a:ext uri="{FF2B5EF4-FFF2-40B4-BE49-F238E27FC236}">
                  <a16:creationId xmlns:a16="http://schemas.microsoft.com/office/drawing/2014/main" id="{4C243741-CAD3-AF18-B2CD-9F61689DA84F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CaixaDeTexto 48">
              <a:extLst>
                <a:ext uri="{FF2B5EF4-FFF2-40B4-BE49-F238E27FC236}">
                  <a16:creationId xmlns:a16="http://schemas.microsoft.com/office/drawing/2014/main" id="{C77D33AB-E36D-C8D6-53F1-023274FB1C86}"/>
                </a:ext>
              </a:extLst>
            </p:cNvPr>
            <p:cNvSpPr txBox="1"/>
            <p:nvPr/>
          </p:nvSpPr>
          <p:spPr>
            <a:xfrm rot="18000000">
              <a:off x="1210863" y="4052726"/>
              <a:ext cx="2428875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Morumbi</a:t>
              </a:r>
            </a:p>
            <a:p>
              <a:r>
                <a:rPr lang="pt-BR" sz="900" dirty="0"/>
                <a:t>Claro</a:t>
              </a:r>
            </a:p>
          </p:txBody>
        </p:sp>
      </p:grpSp>
      <p:grpSp>
        <p:nvGrpSpPr>
          <p:cNvPr id="50" name="Agrupar 49">
            <a:extLst>
              <a:ext uri="{FF2B5EF4-FFF2-40B4-BE49-F238E27FC236}">
                <a16:creationId xmlns:a16="http://schemas.microsoft.com/office/drawing/2014/main" id="{CFCDD03C-58EE-9822-5A75-DAFF4A0E8501}"/>
              </a:ext>
            </a:extLst>
          </p:cNvPr>
          <p:cNvGrpSpPr/>
          <p:nvPr/>
        </p:nvGrpSpPr>
        <p:grpSpPr>
          <a:xfrm>
            <a:off x="6421540" y="2549839"/>
            <a:ext cx="805134" cy="2595038"/>
            <a:chOff x="1804833" y="3092204"/>
            <a:chExt cx="805134" cy="2595038"/>
          </a:xfrm>
        </p:grpSpPr>
        <p:sp>
          <p:nvSpPr>
            <p:cNvPr id="51" name="Elipse 50">
              <a:extLst>
                <a:ext uri="{FF2B5EF4-FFF2-40B4-BE49-F238E27FC236}">
                  <a16:creationId xmlns:a16="http://schemas.microsoft.com/office/drawing/2014/main" id="{8E841B05-9C38-B157-EE77-8AB67A59BD6B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CaixaDeTexto 51">
              <a:extLst>
                <a:ext uri="{FF2B5EF4-FFF2-40B4-BE49-F238E27FC236}">
                  <a16:creationId xmlns:a16="http://schemas.microsoft.com/office/drawing/2014/main" id="{04D06A45-B9E3-15B5-7399-85C6E96C8393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Granja Julieta</a:t>
              </a:r>
            </a:p>
          </p:txBody>
        </p:sp>
      </p:grpSp>
      <p:grpSp>
        <p:nvGrpSpPr>
          <p:cNvPr id="53" name="Agrupar 52">
            <a:extLst>
              <a:ext uri="{FF2B5EF4-FFF2-40B4-BE49-F238E27FC236}">
                <a16:creationId xmlns:a16="http://schemas.microsoft.com/office/drawing/2014/main" id="{34D5C741-B20A-363E-A644-D3BF16C32A2D}"/>
              </a:ext>
            </a:extLst>
          </p:cNvPr>
          <p:cNvGrpSpPr/>
          <p:nvPr/>
        </p:nvGrpSpPr>
        <p:grpSpPr>
          <a:xfrm>
            <a:off x="6807922" y="2549839"/>
            <a:ext cx="805134" cy="2595038"/>
            <a:chOff x="1804833" y="3092204"/>
            <a:chExt cx="805134" cy="2595038"/>
          </a:xfrm>
        </p:grpSpPr>
        <p:sp>
          <p:nvSpPr>
            <p:cNvPr id="54" name="Elipse 53">
              <a:extLst>
                <a:ext uri="{FF2B5EF4-FFF2-40B4-BE49-F238E27FC236}">
                  <a16:creationId xmlns:a16="http://schemas.microsoft.com/office/drawing/2014/main" id="{EC96A916-7481-12BF-5727-F167CD04EB15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CaixaDeTexto 54">
              <a:extLst>
                <a:ext uri="{FF2B5EF4-FFF2-40B4-BE49-F238E27FC236}">
                  <a16:creationId xmlns:a16="http://schemas.microsoft.com/office/drawing/2014/main" id="{6695351F-C447-C75C-71AF-EA7E5BADC95C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João Dias</a:t>
              </a:r>
            </a:p>
          </p:txBody>
        </p:sp>
      </p:grpSp>
      <p:grpSp>
        <p:nvGrpSpPr>
          <p:cNvPr id="56" name="Agrupar 55">
            <a:extLst>
              <a:ext uri="{FF2B5EF4-FFF2-40B4-BE49-F238E27FC236}">
                <a16:creationId xmlns:a16="http://schemas.microsoft.com/office/drawing/2014/main" id="{CA54339C-DA9C-933C-1D6D-E01A2B5E38FA}"/>
              </a:ext>
            </a:extLst>
          </p:cNvPr>
          <p:cNvGrpSpPr/>
          <p:nvPr/>
        </p:nvGrpSpPr>
        <p:grpSpPr>
          <a:xfrm>
            <a:off x="7193723" y="2549839"/>
            <a:ext cx="805134" cy="2595038"/>
            <a:chOff x="1804833" y="3092204"/>
            <a:chExt cx="805134" cy="2595038"/>
          </a:xfrm>
        </p:grpSpPr>
        <p:sp>
          <p:nvSpPr>
            <p:cNvPr id="57" name="Elipse 56">
              <a:extLst>
                <a:ext uri="{FF2B5EF4-FFF2-40B4-BE49-F238E27FC236}">
                  <a16:creationId xmlns:a16="http://schemas.microsoft.com/office/drawing/2014/main" id="{33CBEC05-86D7-0202-0F28-CB6B65E4400A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CaixaDeTexto 57">
              <a:extLst>
                <a:ext uri="{FF2B5EF4-FFF2-40B4-BE49-F238E27FC236}">
                  <a16:creationId xmlns:a16="http://schemas.microsoft.com/office/drawing/2014/main" id="{09784336-8A84-B8CB-D836-EEDE7ACA5F34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Santo Amaro</a:t>
              </a:r>
            </a:p>
          </p:txBody>
        </p:sp>
      </p:grpSp>
      <p:grpSp>
        <p:nvGrpSpPr>
          <p:cNvPr id="59" name="Agrupar 58">
            <a:extLst>
              <a:ext uri="{FF2B5EF4-FFF2-40B4-BE49-F238E27FC236}">
                <a16:creationId xmlns:a16="http://schemas.microsoft.com/office/drawing/2014/main" id="{8C10250F-89A3-2CBE-6F2E-6A67E139BA2B}"/>
              </a:ext>
            </a:extLst>
          </p:cNvPr>
          <p:cNvGrpSpPr/>
          <p:nvPr/>
        </p:nvGrpSpPr>
        <p:grpSpPr>
          <a:xfrm>
            <a:off x="7579522" y="2549839"/>
            <a:ext cx="805134" cy="2595038"/>
            <a:chOff x="1804833" y="3092204"/>
            <a:chExt cx="805134" cy="2595038"/>
          </a:xfrm>
        </p:grpSpPr>
        <p:sp>
          <p:nvSpPr>
            <p:cNvPr id="60" name="Elipse 59">
              <a:extLst>
                <a:ext uri="{FF2B5EF4-FFF2-40B4-BE49-F238E27FC236}">
                  <a16:creationId xmlns:a16="http://schemas.microsoft.com/office/drawing/2014/main" id="{43DAAC50-1D5F-EB3D-E010-54B6D6257D15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CaixaDeTexto 60">
              <a:extLst>
                <a:ext uri="{FF2B5EF4-FFF2-40B4-BE49-F238E27FC236}">
                  <a16:creationId xmlns:a16="http://schemas.microsoft.com/office/drawing/2014/main" id="{77398CD0-07FB-5D6B-2C58-D2A82A89B4F5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Socorro</a:t>
              </a:r>
            </a:p>
          </p:txBody>
        </p:sp>
      </p:grpSp>
      <p:grpSp>
        <p:nvGrpSpPr>
          <p:cNvPr id="62" name="Agrupar 61">
            <a:extLst>
              <a:ext uri="{FF2B5EF4-FFF2-40B4-BE49-F238E27FC236}">
                <a16:creationId xmlns:a16="http://schemas.microsoft.com/office/drawing/2014/main" id="{A4A21696-9EAF-CFB1-0195-9494E4225CD3}"/>
              </a:ext>
            </a:extLst>
          </p:cNvPr>
          <p:cNvGrpSpPr/>
          <p:nvPr/>
        </p:nvGrpSpPr>
        <p:grpSpPr>
          <a:xfrm>
            <a:off x="7965128" y="2549839"/>
            <a:ext cx="874383" cy="2595038"/>
            <a:chOff x="1804833" y="3092204"/>
            <a:chExt cx="874383" cy="2595038"/>
          </a:xfrm>
        </p:grpSpPr>
        <p:sp>
          <p:nvSpPr>
            <p:cNvPr id="63" name="Elipse 62">
              <a:extLst>
                <a:ext uri="{FF2B5EF4-FFF2-40B4-BE49-F238E27FC236}">
                  <a16:creationId xmlns:a16="http://schemas.microsoft.com/office/drawing/2014/main" id="{A5510424-CC5D-D83F-68E4-CC4F42A142F4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CaixaDeTexto 63">
              <a:extLst>
                <a:ext uri="{FF2B5EF4-FFF2-40B4-BE49-F238E27FC236}">
                  <a16:creationId xmlns:a16="http://schemas.microsoft.com/office/drawing/2014/main" id="{C98C5475-3090-74A1-28E4-575DC8AF8B3E}"/>
                </a:ext>
              </a:extLst>
            </p:cNvPr>
            <p:cNvSpPr txBox="1"/>
            <p:nvPr/>
          </p:nvSpPr>
          <p:spPr>
            <a:xfrm rot="18000000">
              <a:off x="1210863" y="4052726"/>
              <a:ext cx="2428875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Jurubatuba</a:t>
              </a:r>
            </a:p>
            <a:p>
              <a:r>
                <a:rPr lang="pt-BR" sz="900" dirty="0"/>
                <a:t>Senac</a:t>
              </a:r>
            </a:p>
          </p:txBody>
        </p:sp>
      </p:grpSp>
      <p:grpSp>
        <p:nvGrpSpPr>
          <p:cNvPr id="65" name="Agrupar 64">
            <a:extLst>
              <a:ext uri="{FF2B5EF4-FFF2-40B4-BE49-F238E27FC236}">
                <a16:creationId xmlns:a16="http://schemas.microsoft.com/office/drawing/2014/main" id="{32B3FB51-271F-BE96-AEC9-5222157BE432}"/>
              </a:ext>
            </a:extLst>
          </p:cNvPr>
          <p:cNvGrpSpPr/>
          <p:nvPr/>
        </p:nvGrpSpPr>
        <p:grpSpPr>
          <a:xfrm>
            <a:off x="8350927" y="2549839"/>
            <a:ext cx="805134" cy="2595038"/>
            <a:chOff x="1804833" y="3092204"/>
            <a:chExt cx="805134" cy="2595038"/>
          </a:xfrm>
        </p:grpSpPr>
        <p:sp>
          <p:nvSpPr>
            <p:cNvPr id="66" name="Elipse 65">
              <a:extLst>
                <a:ext uri="{FF2B5EF4-FFF2-40B4-BE49-F238E27FC236}">
                  <a16:creationId xmlns:a16="http://schemas.microsoft.com/office/drawing/2014/main" id="{7E06F520-9FF6-7C0E-615F-22610D30EC49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CaixaDeTexto 66">
              <a:extLst>
                <a:ext uri="{FF2B5EF4-FFF2-40B4-BE49-F238E27FC236}">
                  <a16:creationId xmlns:a16="http://schemas.microsoft.com/office/drawing/2014/main" id="{8A017A6D-FFAB-C3F3-63C8-384E162523CF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Autódromo</a:t>
              </a:r>
            </a:p>
          </p:txBody>
        </p:sp>
      </p:grpSp>
      <p:grpSp>
        <p:nvGrpSpPr>
          <p:cNvPr id="68" name="Agrupar 67">
            <a:extLst>
              <a:ext uri="{FF2B5EF4-FFF2-40B4-BE49-F238E27FC236}">
                <a16:creationId xmlns:a16="http://schemas.microsoft.com/office/drawing/2014/main" id="{5FFAD5B3-3BD2-0685-DE7A-C99E45B5D94B}"/>
              </a:ext>
            </a:extLst>
          </p:cNvPr>
          <p:cNvGrpSpPr/>
          <p:nvPr/>
        </p:nvGrpSpPr>
        <p:grpSpPr>
          <a:xfrm>
            <a:off x="8736732" y="2549839"/>
            <a:ext cx="805134" cy="2595038"/>
            <a:chOff x="1804833" y="3092204"/>
            <a:chExt cx="805134" cy="2595038"/>
          </a:xfrm>
        </p:grpSpPr>
        <p:sp>
          <p:nvSpPr>
            <p:cNvPr id="69" name="Elipse 68">
              <a:extLst>
                <a:ext uri="{FF2B5EF4-FFF2-40B4-BE49-F238E27FC236}">
                  <a16:creationId xmlns:a16="http://schemas.microsoft.com/office/drawing/2014/main" id="{C3B10378-5C66-FF4C-2B56-036A00ECA3AC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CaixaDeTexto 69">
              <a:extLst>
                <a:ext uri="{FF2B5EF4-FFF2-40B4-BE49-F238E27FC236}">
                  <a16:creationId xmlns:a16="http://schemas.microsoft.com/office/drawing/2014/main" id="{663127A9-8533-41A6-C64B-E889C7440497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Primavera - Interlagos</a:t>
              </a:r>
            </a:p>
          </p:txBody>
        </p:sp>
      </p:grpSp>
      <p:grpSp>
        <p:nvGrpSpPr>
          <p:cNvPr id="71" name="Agrupar 70">
            <a:extLst>
              <a:ext uri="{FF2B5EF4-FFF2-40B4-BE49-F238E27FC236}">
                <a16:creationId xmlns:a16="http://schemas.microsoft.com/office/drawing/2014/main" id="{33A4FC53-C4D3-3EAD-65C5-016C27682406}"/>
              </a:ext>
            </a:extLst>
          </p:cNvPr>
          <p:cNvGrpSpPr/>
          <p:nvPr/>
        </p:nvGrpSpPr>
        <p:grpSpPr>
          <a:xfrm>
            <a:off x="9122742" y="2549839"/>
            <a:ext cx="805134" cy="2595038"/>
            <a:chOff x="1804833" y="3092204"/>
            <a:chExt cx="805134" cy="2595038"/>
          </a:xfrm>
        </p:grpSpPr>
        <p:sp>
          <p:nvSpPr>
            <p:cNvPr id="72" name="Elipse 71">
              <a:extLst>
                <a:ext uri="{FF2B5EF4-FFF2-40B4-BE49-F238E27FC236}">
                  <a16:creationId xmlns:a16="http://schemas.microsoft.com/office/drawing/2014/main" id="{5E93E5C5-503A-4CA6-EA70-FA7FBF230203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CaixaDeTexto 72">
              <a:extLst>
                <a:ext uri="{FF2B5EF4-FFF2-40B4-BE49-F238E27FC236}">
                  <a16:creationId xmlns:a16="http://schemas.microsoft.com/office/drawing/2014/main" id="{9F293AB0-C2A2-E55C-91BA-FC95F29A5CD8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Grajaú</a:t>
              </a:r>
            </a:p>
          </p:txBody>
        </p:sp>
      </p:grpSp>
      <p:grpSp>
        <p:nvGrpSpPr>
          <p:cNvPr id="74" name="Agrupar 73">
            <a:extLst>
              <a:ext uri="{FF2B5EF4-FFF2-40B4-BE49-F238E27FC236}">
                <a16:creationId xmlns:a16="http://schemas.microsoft.com/office/drawing/2014/main" id="{23B8FC2D-2678-FFA3-3D2C-DAD5F7725074}"/>
              </a:ext>
            </a:extLst>
          </p:cNvPr>
          <p:cNvGrpSpPr/>
          <p:nvPr/>
        </p:nvGrpSpPr>
        <p:grpSpPr>
          <a:xfrm>
            <a:off x="9508543" y="975220"/>
            <a:ext cx="1227051" cy="4169657"/>
            <a:chOff x="1804833" y="1517585"/>
            <a:chExt cx="1227051" cy="4169657"/>
          </a:xfrm>
        </p:grpSpPr>
        <p:sp>
          <p:nvSpPr>
            <p:cNvPr id="75" name="Elipse 74">
              <a:extLst>
                <a:ext uri="{FF2B5EF4-FFF2-40B4-BE49-F238E27FC236}">
                  <a16:creationId xmlns:a16="http://schemas.microsoft.com/office/drawing/2014/main" id="{8E20D04B-533D-4A7F-5C03-CDB8FDDE967A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CaixaDeTexto 75">
              <a:extLst>
                <a:ext uri="{FF2B5EF4-FFF2-40B4-BE49-F238E27FC236}">
                  <a16:creationId xmlns:a16="http://schemas.microsoft.com/office/drawing/2014/main" id="{AA3AAAA7-E08A-530C-5286-F1F264D0C33F}"/>
                </a:ext>
              </a:extLst>
            </p:cNvPr>
            <p:cNvSpPr txBox="1"/>
            <p:nvPr/>
          </p:nvSpPr>
          <p:spPr>
            <a:xfrm rot="18000000">
              <a:off x="788945" y="3391192"/>
              <a:ext cx="41165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Bruno Covas / Mendes - Vila Natal</a:t>
              </a:r>
            </a:p>
          </p:txBody>
        </p:sp>
      </p:grpSp>
      <p:grpSp>
        <p:nvGrpSpPr>
          <p:cNvPr id="77" name="Agrupar 76">
            <a:extLst>
              <a:ext uri="{FF2B5EF4-FFF2-40B4-BE49-F238E27FC236}">
                <a16:creationId xmlns:a16="http://schemas.microsoft.com/office/drawing/2014/main" id="{F1495F12-2669-A9C4-17DD-2C1BA3356867}"/>
              </a:ext>
            </a:extLst>
          </p:cNvPr>
          <p:cNvGrpSpPr/>
          <p:nvPr/>
        </p:nvGrpSpPr>
        <p:grpSpPr>
          <a:xfrm>
            <a:off x="9894341" y="2549839"/>
            <a:ext cx="805134" cy="2595038"/>
            <a:chOff x="1804833" y="3092204"/>
            <a:chExt cx="805134" cy="2595038"/>
          </a:xfrm>
        </p:grpSpPr>
        <p:sp>
          <p:nvSpPr>
            <p:cNvPr id="78" name="Elipse 77">
              <a:extLst>
                <a:ext uri="{FF2B5EF4-FFF2-40B4-BE49-F238E27FC236}">
                  <a16:creationId xmlns:a16="http://schemas.microsoft.com/office/drawing/2014/main" id="{10C8D160-140A-5A83-816F-8436F7B44F01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9" name="CaixaDeTexto 78">
              <a:extLst>
                <a:ext uri="{FF2B5EF4-FFF2-40B4-BE49-F238E27FC236}">
                  <a16:creationId xmlns:a16="http://schemas.microsoft.com/office/drawing/2014/main" id="{09AA00E3-259A-23F5-07D8-BD24D743AC5B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Varginha</a:t>
              </a:r>
            </a:p>
          </p:txBody>
        </p:sp>
      </p:grpSp>
      <p:grpSp>
        <p:nvGrpSpPr>
          <p:cNvPr id="98" name="Agrupar 97">
            <a:extLst>
              <a:ext uri="{FF2B5EF4-FFF2-40B4-BE49-F238E27FC236}">
                <a16:creationId xmlns:a16="http://schemas.microsoft.com/office/drawing/2014/main" id="{B0B091E5-F10B-03DE-378B-00AA1E0BE1E0}"/>
              </a:ext>
            </a:extLst>
          </p:cNvPr>
          <p:cNvGrpSpPr/>
          <p:nvPr/>
        </p:nvGrpSpPr>
        <p:grpSpPr>
          <a:xfrm>
            <a:off x="7132084" y="5197569"/>
            <a:ext cx="389940" cy="246221"/>
            <a:chOff x="1965117" y="5189845"/>
            <a:chExt cx="389940" cy="246221"/>
          </a:xfrm>
        </p:grpSpPr>
        <p:sp>
          <p:nvSpPr>
            <p:cNvPr id="99" name="Elipse 98">
              <a:extLst>
                <a:ext uri="{FF2B5EF4-FFF2-40B4-BE49-F238E27FC236}">
                  <a16:creationId xmlns:a16="http://schemas.microsoft.com/office/drawing/2014/main" id="{6A3E619C-878C-CB61-5E0A-B90F544248EF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9B389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00" name="CaixaDeTexto 99">
              <a:extLst>
                <a:ext uri="{FF2B5EF4-FFF2-40B4-BE49-F238E27FC236}">
                  <a16:creationId xmlns:a16="http://schemas.microsoft.com/office/drawing/2014/main" id="{E343FC32-133D-871E-C2F3-78C0508B6B7C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</a:t>
              </a:r>
              <a:r>
                <a:rPr lang="pt-BR" sz="1000" dirty="0">
                  <a:solidFill>
                    <a:schemeClr val="bg1"/>
                  </a:solidFill>
                </a:rPr>
                <a:t>5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4" name="Agrupar 103">
            <a:extLst>
              <a:ext uri="{FF2B5EF4-FFF2-40B4-BE49-F238E27FC236}">
                <a16:creationId xmlns:a16="http://schemas.microsoft.com/office/drawing/2014/main" id="{7B15F368-EBAB-479B-B86D-A6A6EE1B736F}"/>
              </a:ext>
            </a:extLst>
          </p:cNvPr>
          <p:cNvGrpSpPr/>
          <p:nvPr/>
        </p:nvGrpSpPr>
        <p:grpSpPr>
          <a:xfrm>
            <a:off x="2513453" y="5207394"/>
            <a:ext cx="389940" cy="246221"/>
            <a:chOff x="1965117" y="5189845"/>
            <a:chExt cx="389940" cy="246221"/>
          </a:xfrm>
        </p:grpSpPr>
        <p:sp>
          <p:nvSpPr>
            <p:cNvPr id="105" name="Elipse 104">
              <a:extLst>
                <a:ext uri="{FF2B5EF4-FFF2-40B4-BE49-F238E27FC236}">
                  <a16:creationId xmlns:a16="http://schemas.microsoft.com/office/drawing/2014/main" id="{2EFAA065-2A0F-2DDF-C80D-CCD95EC41C33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06" name="CaixaDeTexto 105">
              <a:extLst>
                <a:ext uri="{FF2B5EF4-FFF2-40B4-BE49-F238E27FC236}">
                  <a16:creationId xmlns:a16="http://schemas.microsoft.com/office/drawing/2014/main" id="{1B9DEBF2-CCD9-B044-4B52-BD1F7AEE1A1C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8</a:t>
              </a:r>
              <a:endParaRPr lang="pt-BR" sz="5400" dirty="0"/>
            </a:p>
          </p:txBody>
        </p:sp>
      </p:grpSp>
      <p:grpSp>
        <p:nvGrpSpPr>
          <p:cNvPr id="107" name="Agrupar 106">
            <a:extLst>
              <a:ext uri="{FF2B5EF4-FFF2-40B4-BE49-F238E27FC236}">
                <a16:creationId xmlns:a16="http://schemas.microsoft.com/office/drawing/2014/main" id="{5E647895-49E3-D9B4-8FCD-DDF242D1A6C4}"/>
              </a:ext>
            </a:extLst>
          </p:cNvPr>
          <p:cNvGrpSpPr/>
          <p:nvPr/>
        </p:nvGrpSpPr>
        <p:grpSpPr>
          <a:xfrm>
            <a:off x="2123099" y="5206454"/>
            <a:ext cx="389940" cy="246221"/>
            <a:chOff x="1965117" y="5189845"/>
            <a:chExt cx="389940" cy="246221"/>
          </a:xfrm>
        </p:grpSpPr>
        <p:sp>
          <p:nvSpPr>
            <p:cNvPr id="108" name="Elipse 107">
              <a:extLst>
                <a:ext uri="{FF2B5EF4-FFF2-40B4-BE49-F238E27FC236}">
                  <a16:creationId xmlns:a16="http://schemas.microsoft.com/office/drawing/2014/main" id="{692BF57B-AFBE-2E63-5358-972A83BFFEB9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09" name="CaixaDeTexto 108">
              <a:extLst>
                <a:ext uri="{FF2B5EF4-FFF2-40B4-BE49-F238E27FC236}">
                  <a16:creationId xmlns:a16="http://schemas.microsoft.com/office/drawing/2014/main" id="{ECB28B06-BABD-A177-19A9-CFC26AF26008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8</a:t>
              </a:r>
              <a:endParaRPr lang="pt-BR" sz="5400" dirty="0"/>
            </a:p>
          </p:txBody>
        </p:sp>
      </p:grpSp>
      <p:sp>
        <p:nvSpPr>
          <p:cNvPr id="110" name="CaixaDeTexto 109">
            <a:extLst>
              <a:ext uri="{FF2B5EF4-FFF2-40B4-BE49-F238E27FC236}">
                <a16:creationId xmlns:a16="http://schemas.microsoft.com/office/drawing/2014/main" id="{15F92349-53E0-FE2C-9B61-B91C0FE222FD}"/>
              </a:ext>
            </a:extLst>
          </p:cNvPr>
          <p:cNvSpPr txBox="1"/>
          <p:nvPr/>
        </p:nvSpPr>
        <p:spPr>
          <a:xfrm>
            <a:off x="0" y="6560456"/>
            <a:ext cx="12191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>
                <a:latin typeface="Aptos Narrow" panose="020B0004020202020204" pitchFamily="34" charset="0"/>
              </a:rPr>
              <a:t>Created</a:t>
            </a:r>
            <a:r>
              <a:rPr lang="pt-BR" sz="1400" dirty="0">
                <a:latin typeface="Aptos Narrow" panose="020B0004020202020204" pitchFamily="34" charset="0"/>
              </a:rPr>
              <a:t> </a:t>
            </a:r>
            <a:r>
              <a:rPr lang="pt-BR" sz="1400" dirty="0" err="1">
                <a:latin typeface="Aptos Narrow" panose="020B0004020202020204" pitchFamily="34" charset="0"/>
              </a:rPr>
              <a:t>by</a:t>
            </a:r>
            <a:r>
              <a:rPr lang="pt-BR" sz="1400" dirty="0">
                <a:latin typeface="Aptos Narrow" panose="020B0004020202020204" pitchFamily="34" charset="0"/>
              </a:rPr>
              <a:t> Sampa-4-u</a:t>
            </a:r>
          </a:p>
        </p:txBody>
      </p:sp>
      <p:pic>
        <p:nvPicPr>
          <p:cNvPr id="111" name="Imagem 110" descr="Ícone&#10;&#10;Descrição gerada automaticamente">
            <a:extLst>
              <a:ext uri="{FF2B5EF4-FFF2-40B4-BE49-F238E27FC236}">
                <a16:creationId xmlns:a16="http://schemas.microsoft.com/office/drawing/2014/main" id="{021602BF-92B6-6A28-7079-4F9EC3015A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154" y="6577291"/>
            <a:ext cx="274105" cy="27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880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B2B7BB41-9258-E990-D53A-AF993B094320}"/>
              </a:ext>
            </a:extLst>
          </p:cNvPr>
          <p:cNvSpPr/>
          <p:nvPr/>
        </p:nvSpPr>
        <p:spPr>
          <a:xfrm>
            <a:off x="0" y="4926106"/>
            <a:ext cx="12192000" cy="259976"/>
          </a:xfrm>
          <a:prstGeom prst="rect">
            <a:avLst/>
          </a:prstGeom>
          <a:solidFill>
            <a:srgbClr val="049FC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EFBE90B1-DEC1-9619-E3CE-B2BB7CC79325}"/>
              </a:ext>
            </a:extLst>
          </p:cNvPr>
          <p:cNvGrpSpPr/>
          <p:nvPr/>
        </p:nvGrpSpPr>
        <p:grpSpPr>
          <a:xfrm>
            <a:off x="3719801" y="2549839"/>
            <a:ext cx="805134" cy="2595038"/>
            <a:chOff x="1804833" y="3092204"/>
            <a:chExt cx="805134" cy="2595038"/>
          </a:xfrm>
        </p:grpSpPr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4CABAE91-1E10-91B8-55D6-DD3E600CEF10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98AF1BB2-D801-1543-CD63-80C5F75F12E3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Rio Grande da Serra</a:t>
              </a:r>
            </a:p>
          </p:txBody>
        </p:sp>
      </p:grpSp>
      <p:grpSp>
        <p:nvGrpSpPr>
          <p:cNvPr id="9" name="Agrupar 8">
            <a:extLst>
              <a:ext uri="{FF2B5EF4-FFF2-40B4-BE49-F238E27FC236}">
                <a16:creationId xmlns:a16="http://schemas.microsoft.com/office/drawing/2014/main" id="{70F56D25-7D3F-995A-9483-67F2717660D7}"/>
              </a:ext>
            </a:extLst>
          </p:cNvPr>
          <p:cNvGrpSpPr/>
          <p:nvPr/>
        </p:nvGrpSpPr>
        <p:grpSpPr>
          <a:xfrm>
            <a:off x="4103221" y="2549838"/>
            <a:ext cx="805134" cy="2595039"/>
            <a:chOff x="1804833" y="3092203"/>
            <a:chExt cx="805134" cy="2595039"/>
          </a:xfrm>
        </p:grpSpPr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B6E23A1E-82D1-7D2C-5660-DA9F277E0555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04144B54-7AD6-2ED0-2B46-4E102D9A4EF4}"/>
                </a:ext>
              </a:extLst>
            </p:cNvPr>
            <p:cNvSpPr txBox="1"/>
            <p:nvPr/>
          </p:nvSpPr>
          <p:spPr>
            <a:xfrm rot="18000000">
              <a:off x="1210863" y="4121975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Ribeirão Pires</a:t>
              </a:r>
              <a:endParaRPr lang="pt-BR" sz="2000" dirty="0"/>
            </a:p>
          </p:txBody>
        </p:sp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0170BA83-8A5D-DC17-0645-B705887A8EAA}"/>
              </a:ext>
            </a:extLst>
          </p:cNvPr>
          <p:cNvGrpSpPr/>
          <p:nvPr/>
        </p:nvGrpSpPr>
        <p:grpSpPr>
          <a:xfrm>
            <a:off x="4489022" y="2549839"/>
            <a:ext cx="805134" cy="2595038"/>
            <a:chOff x="1804833" y="3092204"/>
            <a:chExt cx="805134" cy="2595038"/>
          </a:xfrm>
        </p:grpSpPr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3FE8B147-69F9-28AE-00A5-C5E63EE2A2B2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4F799B7F-BB13-0950-6773-F6468F19813A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err="1"/>
                <a:t>Guapituba</a:t>
              </a:r>
              <a:endParaRPr lang="pt-BR" dirty="0"/>
            </a:p>
          </p:txBody>
        </p:sp>
      </p:grp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EFC66EB4-5750-C78C-8F3D-CF6E9E0C5897}"/>
              </a:ext>
            </a:extLst>
          </p:cNvPr>
          <p:cNvGrpSpPr/>
          <p:nvPr/>
        </p:nvGrpSpPr>
        <p:grpSpPr>
          <a:xfrm>
            <a:off x="4874823" y="2549839"/>
            <a:ext cx="805134" cy="2595038"/>
            <a:chOff x="1804833" y="3092204"/>
            <a:chExt cx="805134" cy="2595038"/>
          </a:xfrm>
        </p:grpSpPr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956B0DDC-A5CF-ACF4-3756-FAD7CB3D40C4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4047B15C-AAFD-6992-CBCA-2A059A6E682E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Mauá</a:t>
              </a:r>
            </a:p>
          </p:txBody>
        </p:sp>
      </p:grp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E541B3B9-15E5-3938-5AD2-3E1E7909C64C}"/>
              </a:ext>
            </a:extLst>
          </p:cNvPr>
          <p:cNvGrpSpPr/>
          <p:nvPr/>
        </p:nvGrpSpPr>
        <p:grpSpPr>
          <a:xfrm>
            <a:off x="5260624" y="2549839"/>
            <a:ext cx="805134" cy="2595038"/>
            <a:chOff x="1804833" y="3092204"/>
            <a:chExt cx="805134" cy="2595038"/>
          </a:xfrm>
        </p:grpSpPr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B79D8E61-8351-7B94-DA71-33632DC17F9B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4D3AE189-5C31-D850-34CC-D63482997861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Capuava</a:t>
              </a:r>
            </a:p>
          </p:txBody>
        </p:sp>
      </p:grp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274A38F2-B2D7-0D75-D7BF-0F5F63C63B40}"/>
              </a:ext>
            </a:extLst>
          </p:cNvPr>
          <p:cNvGrpSpPr/>
          <p:nvPr/>
        </p:nvGrpSpPr>
        <p:grpSpPr>
          <a:xfrm>
            <a:off x="5646425" y="472498"/>
            <a:ext cx="1431004" cy="4672379"/>
            <a:chOff x="1804833" y="1014863"/>
            <a:chExt cx="1431004" cy="4672379"/>
          </a:xfrm>
        </p:grpSpPr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9E82C27F-A9C7-FAB6-23B6-3B490F4557DB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F5441D2D-40B3-A119-0E99-D6E121CC1EB5}"/>
                </a:ext>
              </a:extLst>
            </p:cNvPr>
            <p:cNvSpPr txBox="1"/>
            <p:nvPr/>
          </p:nvSpPr>
          <p:spPr>
            <a:xfrm rot="18000000">
              <a:off x="654241" y="3088628"/>
              <a:ext cx="4655362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Prefeito Celso Daniel </a:t>
              </a:r>
            </a:p>
            <a:p>
              <a:r>
                <a:rPr lang="pt-BR" sz="900" dirty="0"/>
                <a:t>Santo André</a:t>
              </a:r>
            </a:p>
          </p:txBody>
        </p:sp>
      </p:grp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9DAC5061-BF13-6C83-E5A6-C47ECDBA59CB}"/>
              </a:ext>
            </a:extLst>
          </p:cNvPr>
          <p:cNvGrpSpPr/>
          <p:nvPr/>
        </p:nvGrpSpPr>
        <p:grpSpPr>
          <a:xfrm>
            <a:off x="6029845" y="2549839"/>
            <a:ext cx="805134" cy="2595038"/>
            <a:chOff x="1804833" y="3092204"/>
            <a:chExt cx="805134" cy="2595038"/>
          </a:xfrm>
        </p:grpSpPr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2C56BF31-F9E7-69C8-82C5-629680942BF2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8AD83B88-55DC-4E98-72B1-049F20D6A113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Prefeito Saladino</a:t>
              </a: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056A9C2F-0166-7E92-B543-20A8AA0318BD}"/>
              </a:ext>
            </a:extLst>
          </p:cNvPr>
          <p:cNvGrpSpPr/>
          <p:nvPr/>
        </p:nvGrpSpPr>
        <p:grpSpPr>
          <a:xfrm>
            <a:off x="6413265" y="2549839"/>
            <a:ext cx="805134" cy="2595038"/>
            <a:chOff x="1804833" y="3092204"/>
            <a:chExt cx="805134" cy="2595038"/>
          </a:xfrm>
        </p:grpSpPr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193B013E-8AFA-5633-79BB-1653264D9C9A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1F87FEBD-0CF1-05F0-0247-979E9BCCFE5D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Utinga</a:t>
              </a:r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2B31ED77-B303-329A-EA3E-7FECC82B6CA9}"/>
              </a:ext>
            </a:extLst>
          </p:cNvPr>
          <p:cNvGrpSpPr/>
          <p:nvPr/>
        </p:nvGrpSpPr>
        <p:grpSpPr>
          <a:xfrm>
            <a:off x="6796685" y="2549839"/>
            <a:ext cx="882078" cy="2595038"/>
            <a:chOff x="1804833" y="3092204"/>
            <a:chExt cx="882078" cy="2595038"/>
          </a:xfrm>
        </p:grpSpPr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2557FBA6-AACF-911A-CF5C-BD4B412C275B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9E6B8B25-A1EF-DFC9-9ED6-BE3120320F26}"/>
                </a:ext>
              </a:extLst>
            </p:cNvPr>
            <p:cNvSpPr txBox="1"/>
            <p:nvPr/>
          </p:nvSpPr>
          <p:spPr>
            <a:xfrm rot="18000000">
              <a:off x="1210863" y="4045032"/>
              <a:ext cx="24288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São Caetano do Sul </a:t>
              </a:r>
            </a:p>
            <a:p>
              <a:r>
                <a:rPr lang="pt-BR" sz="900" dirty="0"/>
                <a:t>Prefeito Walter Braido</a:t>
              </a:r>
            </a:p>
          </p:txBody>
        </p:sp>
      </p:grp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221630FF-3202-378B-3472-1EF8C2AB4560}"/>
              </a:ext>
            </a:extLst>
          </p:cNvPr>
          <p:cNvGrpSpPr/>
          <p:nvPr/>
        </p:nvGrpSpPr>
        <p:grpSpPr>
          <a:xfrm>
            <a:off x="7180874" y="2549839"/>
            <a:ext cx="805134" cy="2595038"/>
            <a:chOff x="1804833" y="3092204"/>
            <a:chExt cx="805134" cy="2595038"/>
          </a:xfrm>
        </p:grpSpPr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C1DF263E-A1DD-6909-0013-54BEF4648BB1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3C8420A2-8D41-77D7-54F6-C5154826800E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Tamanduateí</a:t>
              </a:r>
            </a:p>
          </p:txBody>
        </p:sp>
      </p:grp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39ACF1FD-1637-62ED-E982-37B315B02CC1}"/>
              </a:ext>
            </a:extLst>
          </p:cNvPr>
          <p:cNvGrpSpPr/>
          <p:nvPr/>
        </p:nvGrpSpPr>
        <p:grpSpPr>
          <a:xfrm>
            <a:off x="7566675" y="2549839"/>
            <a:ext cx="805134" cy="2595038"/>
            <a:chOff x="1804833" y="3092204"/>
            <a:chExt cx="805134" cy="2595038"/>
          </a:xfrm>
        </p:grpSpPr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01779266-9059-6940-70C0-FA38741630AB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C8AC951A-D198-762E-5AB2-BFFDD7C9F397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Ipiranga</a:t>
              </a:r>
            </a:p>
          </p:txBody>
        </p:sp>
      </p:grp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11FF88BB-10E7-93A2-5739-FFF3E24F7B30}"/>
              </a:ext>
            </a:extLst>
          </p:cNvPr>
          <p:cNvGrpSpPr/>
          <p:nvPr/>
        </p:nvGrpSpPr>
        <p:grpSpPr>
          <a:xfrm>
            <a:off x="7952476" y="1785256"/>
            <a:ext cx="1010003" cy="3359621"/>
            <a:chOff x="1804833" y="2327621"/>
            <a:chExt cx="1010003" cy="3359621"/>
          </a:xfrm>
        </p:grpSpPr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BB6C5D74-5046-9CC3-7C1C-7DFF435CFFE6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C0C3E0B3-03AB-ABD3-9212-95CF26FC09B2}"/>
                </a:ext>
              </a:extLst>
            </p:cNvPr>
            <p:cNvSpPr txBox="1"/>
            <p:nvPr/>
          </p:nvSpPr>
          <p:spPr>
            <a:xfrm rot="18000000">
              <a:off x="1005994" y="3767131"/>
              <a:ext cx="32483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Juventus - Mooca</a:t>
              </a:r>
            </a:p>
          </p:txBody>
        </p:sp>
      </p:grp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802149C4-88EB-F85A-D607-D0C4C6D5B606}"/>
              </a:ext>
            </a:extLst>
          </p:cNvPr>
          <p:cNvGrpSpPr/>
          <p:nvPr/>
        </p:nvGrpSpPr>
        <p:grpSpPr>
          <a:xfrm>
            <a:off x="8338858" y="2549839"/>
            <a:ext cx="805134" cy="2595038"/>
            <a:chOff x="1804833" y="3092204"/>
            <a:chExt cx="805134" cy="2595038"/>
          </a:xfrm>
        </p:grpSpPr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D6247516-BD6E-66F8-3E03-002B8C0F32E1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CaixaDeTexto 44">
              <a:extLst>
                <a:ext uri="{FF2B5EF4-FFF2-40B4-BE49-F238E27FC236}">
                  <a16:creationId xmlns:a16="http://schemas.microsoft.com/office/drawing/2014/main" id="{5C4A7DA8-D227-54F8-1744-058D48D4A446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Brás</a:t>
              </a:r>
            </a:p>
          </p:txBody>
        </p:sp>
      </p:grpSp>
      <p:grpSp>
        <p:nvGrpSpPr>
          <p:cNvPr id="61" name="Agrupar 60">
            <a:extLst>
              <a:ext uri="{FF2B5EF4-FFF2-40B4-BE49-F238E27FC236}">
                <a16:creationId xmlns:a16="http://schemas.microsoft.com/office/drawing/2014/main" id="{523CCBCB-5F8F-33CC-0DC9-EF6DAB53A2F1}"/>
              </a:ext>
            </a:extLst>
          </p:cNvPr>
          <p:cNvGrpSpPr/>
          <p:nvPr/>
        </p:nvGrpSpPr>
        <p:grpSpPr>
          <a:xfrm>
            <a:off x="7120413" y="5197194"/>
            <a:ext cx="389940" cy="246221"/>
            <a:chOff x="1965117" y="5189845"/>
            <a:chExt cx="389940" cy="246221"/>
          </a:xfrm>
        </p:grpSpPr>
        <p:sp>
          <p:nvSpPr>
            <p:cNvPr id="62" name="Elipse 61">
              <a:extLst>
                <a:ext uri="{FF2B5EF4-FFF2-40B4-BE49-F238E27FC236}">
                  <a16:creationId xmlns:a16="http://schemas.microsoft.com/office/drawing/2014/main" id="{53FFD0E9-68CD-0CE5-E498-B47D7BA80BFE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007E5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63" name="CaixaDeTexto 62">
              <a:extLst>
                <a:ext uri="{FF2B5EF4-FFF2-40B4-BE49-F238E27FC236}">
                  <a16:creationId xmlns:a16="http://schemas.microsoft.com/office/drawing/2014/main" id="{25071FA4-19B6-3727-C562-48C1A7E55267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</a:t>
              </a:r>
              <a:r>
                <a:rPr lang="pt-BR" sz="1000" dirty="0">
                  <a:solidFill>
                    <a:schemeClr val="bg1"/>
                  </a:solidFill>
                </a:rPr>
                <a:t>2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5" name="Agrupar 64">
            <a:extLst>
              <a:ext uri="{FF2B5EF4-FFF2-40B4-BE49-F238E27FC236}">
                <a16:creationId xmlns:a16="http://schemas.microsoft.com/office/drawing/2014/main" id="{37A031EC-5AC7-A1FD-E21E-D73C49BDE3AE}"/>
              </a:ext>
            </a:extLst>
          </p:cNvPr>
          <p:cNvGrpSpPr/>
          <p:nvPr/>
        </p:nvGrpSpPr>
        <p:grpSpPr>
          <a:xfrm>
            <a:off x="8275609" y="5198808"/>
            <a:ext cx="389940" cy="246221"/>
            <a:chOff x="1965117" y="5189845"/>
            <a:chExt cx="389940" cy="246221"/>
          </a:xfrm>
        </p:grpSpPr>
        <p:sp>
          <p:nvSpPr>
            <p:cNvPr id="66" name="Elipse 65">
              <a:extLst>
                <a:ext uri="{FF2B5EF4-FFF2-40B4-BE49-F238E27FC236}">
                  <a16:creationId xmlns:a16="http://schemas.microsoft.com/office/drawing/2014/main" id="{F73166CD-FC39-CE90-BDBA-2CE9421FD0D8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EE372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67" name="CaixaDeTexto 66">
              <a:extLst>
                <a:ext uri="{FF2B5EF4-FFF2-40B4-BE49-F238E27FC236}">
                  <a16:creationId xmlns:a16="http://schemas.microsoft.com/office/drawing/2014/main" id="{AA0DC51D-B878-D52A-C373-95F051420ED2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3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8" name="Agrupar 67">
            <a:extLst>
              <a:ext uri="{FF2B5EF4-FFF2-40B4-BE49-F238E27FC236}">
                <a16:creationId xmlns:a16="http://schemas.microsoft.com/office/drawing/2014/main" id="{2DD60A42-37F5-9D03-3158-EA977D231FA8}"/>
              </a:ext>
            </a:extLst>
          </p:cNvPr>
          <p:cNvGrpSpPr/>
          <p:nvPr/>
        </p:nvGrpSpPr>
        <p:grpSpPr>
          <a:xfrm>
            <a:off x="8275609" y="5794692"/>
            <a:ext cx="389940" cy="246221"/>
            <a:chOff x="1965117" y="5189845"/>
            <a:chExt cx="389940" cy="246221"/>
          </a:xfrm>
        </p:grpSpPr>
        <p:sp>
          <p:nvSpPr>
            <p:cNvPr id="69" name="Elipse 68">
              <a:extLst>
                <a:ext uri="{FF2B5EF4-FFF2-40B4-BE49-F238E27FC236}">
                  <a16:creationId xmlns:a16="http://schemas.microsoft.com/office/drawing/2014/main" id="{842B4928-2990-C960-26E3-540106CEAE58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00B35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70" name="CaixaDeTexto 69">
              <a:extLst>
                <a:ext uri="{FF2B5EF4-FFF2-40B4-BE49-F238E27FC236}">
                  <a16:creationId xmlns:a16="http://schemas.microsoft.com/office/drawing/2014/main" id="{FF7A9299-21EE-4C41-3AF7-B0760351C537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13</a:t>
              </a:r>
              <a:endParaRPr lang="pt-BR" sz="5400" dirty="0"/>
            </a:p>
          </p:txBody>
        </p:sp>
      </p:grpSp>
      <p:grpSp>
        <p:nvGrpSpPr>
          <p:cNvPr id="71" name="Agrupar 70">
            <a:extLst>
              <a:ext uri="{FF2B5EF4-FFF2-40B4-BE49-F238E27FC236}">
                <a16:creationId xmlns:a16="http://schemas.microsoft.com/office/drawing/2014/main" id="{4748924E-6A58-67B4-E179-0275744DDEBD}"/>
              </a:ext>
            </a:extLst>
          </p:cNvPr>
          <p:cNvGrpSpPr/>
          <p:nvPr/>
        </p:nvGrpSpPr>
        <p:grpSpPr>
          <a:xfrm>
            <a:off x="8275609" y="5598148"/>
            <a:ext cx="389940" cy="246221"/>
            <a:chOff x="1965117" y="5189845"/>
            <a:chExt cx="389940" cy="246221"/>
          </a:xfrm>
        </p:grpSpPr>
        <p:sp>
          <p:nvSpPr>
            <p:cNvPr id="72" name="Elipse 71">
              <a:extLst>
                <a:ext uri="{FF2B5EF4-FFF2-40B4-BE49-F238E27FC236}">
                  <a16:creationId xmlns:a16="http://schemas.microsoft.com/office/drawing/2014/main" id="{C3ADF877-1258-97CE-AFF0-108597586CB1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133C8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73" name="CaixaDeTexto 72">
              <a:extLst>
                <a:ext uri="{FF2B5EF4-FFF2-40B4-BE49-F238E27FC236}">
                  <a16:creationId xmlns:a16="http://schemas.microsoft.com/office/drawing/2014/main" id="{5440E462-C7C4-DFD2-2AB8-7560CAA5A0AB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>
                  <a:solidFill>
                    <a:schemeClr val="bg1"/>
                  </a:solidFill>
                </a:rPr>
                <a:t>12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4" name="Agrupar 73">
            <a:extLst>
              <a:ext uri="{FF2B5EF4-FFF2-40B4-BE49-F238E27FC236}">
                <a16:creationId xmlns:a16="http://schemas.microsoft.com/office/drawing/2014/main" id="{7C76C6ED-7656-88D0-7331-D219241EABDE}"/>
              </a:ext>
            </a:extLst>
          </p:cNvPr>
          <p:cNvGrpSpPr/>
          <p:nvPr/>
        </p:nvGrpSpPr>
        <p:grpSpPr>
          <a:xfrm>
            <a:off x="8275609" y="5398389"/>
            <a:ext cx="389940" cy="246221"/>
            <a:chOff x="1965117" y="5189845"/>
            <a:chExt cx="389940" cy="246221"/>
          </a:xfrm>
        </p:grpSpPr>
        <p:sp>
          <p:nvSpPr>
            <p:cNvPr id="75" name="Elipse 74">
              <a:extLst>
                <a:ext uri="{FF2B5EF4-FFF2-40B4-BE49-F238E27FC236}">
                  <a16:creationId xmlns:a16="http://schemas.microsoft.com/office/drawing/2014/main" id="{5848AAB7-3A62-D059-A4C4-7B1BF64AB6C1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F6836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76" name="CaixaDeTexto 75">
              <a:extLst>
                <a:ext uri="{FF2B5EF4-FFF2-40B4-BE49-F238E27FC236}">
                  <a16:creationId xmlns:a16="http://schemas.microsoft.com/office/drawing/2014/main" id="{BBE35495-8D9B-22AF-9D83-51A9DA087544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11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77" name="Imagem 202">
            <a:extLst>
              <a:ext uri="{FF2B5EF4-FFF2-40B4-BE49-F238E27FC236}">
                <a16:creationId xmlns:a16="http://schemas.microsoft.com/office/drawing/2014/main" id="{F35A3E44-3C5C-0F87-B860-137F24CD41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71135"/>
          <a:stretch/>
        </p:blipFill>
        <p:spPr>
          <a:xfrm>
            <a:off x="5654518" y="5238800"/>
            <a:ext cx="181562" cy="173723"/>
          </a:xfrm>
          <a:prstGeom prst="rect">
            <a:avLst/>
          </a:prstGeom>
        </p:spPr>
      </p:pic>
      <p:pic>
        <p:nvPicPr>
          <p:cNvPr id="78" name="Imagem 202">
            <a:extLst>
              <a:ext uri="{FF2B5EF4-FFF2-40B4-BE49-F238E27FC236}">
                <a16:creationId xmlns:a16="http://schemas.microsoft.com/office/drawing/2014/main" id="{4061495F-C925-E255-D08B-F292641F3E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71135"/>
          <a:stretch/>
        </p:blipFill>
        <p:spPr>
          <a:xfrm>
            <a:off x="6035518" y="5238800"/>
            <a:ext cx="181562" cy="173723"/>
          </a:xfrm>
          <a:prstGeom prst="rect">
            <a:avLst/>
          </a:prstGeom>
        </p:spPr>
      </p:pic>
      <p:sp>
        <p:nvSpPr>
          <p:cNvPr id="79" name="CaixaDeTexto 78">
            <a:extLst>
              <a:ext uri="{FF2B5EF4-FFF2-40B4-BE49-F238E27FC236}">
                <a16:creationId xmlns:a16="http://schemas.microsoft.com/office/drawing/2014/main" id="{244B4582-E509-B46D-0E65-66582E784DDE}"/>
              </a:ext>
            </a:extLst>
          </p:cNvPr>
          <p:cNvSpPr txBox="1"/>
          <p:nvPr/>
        </p:nvSpPr>
        <p:spPr>
          <a:xfrm>
            <a:off x="0" y="6560456"/>
            <a:ext cx="12191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>
                <a:latin typeface="Aptos Narrow" panose="020B0004020202020204" pitchFamily="34" charset="0"/>
              </a:rPr>
              <a:t>Created</a:t>
            </a:r>
            <a:r>
              <a:rPr lang="pt-BR" sz="1400" dirty="0">
                <a:latin typeface="Aptos Narrow" panose="020B0004020202020204" pitchFamily="34" charset="0"/>
              </a:rPr>
              <a:t> </a:t>
            </a:r>
            <a:r>
              <a:rPr lang="pt-BR" sz="1400" dirty="0" err="1">
                <a:latin typeface="Aptos Narrow" panose="020B0004020202020204" pitchFamily="34" charset="0"/>
              </a:rPr>
              <a:t>by</a:t>
            </a:r>
            <a:r>
              <a:rPr lang="pt-BR" sz="1400" dirty="0">
                <a:latin typeface="Aptos Narrow" panose="020B0004020202020204" pitchFamily="34" charset="0"/>
              </a:rPr>
              <a:t> Sampa-4-u</a:t>
            </a:r>
          </a:p>
        </p:txBody>
      </p:sp>
      <p:pic>
        <p:nvPicPr>
          <p:cNvPr id="80" name="Imagem 79" descr="Ícone&#10;&#10;Descrição gerada automaticamente">
            <a:extLst>
              <a:ext uri="{FF2B5EF4-FFF2-40B4-BE49-F238E27FC236}">
                <a16:creationId xmlns:a16="http://schemas.microsoft.com/office/drawing/2014/main" id="{9BF33CA8-9D3C-60BA-374C-47F233DDA8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154" y="6577291"/>
            <a:ext cx="274105" cy="27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8904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618</Words>
  <Application>Microsoft Office PowerPoint</Application>
  <PresentationFormat>Widescreen</PresentationFormat>
  <Paragraphs>339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8" baseType="lpstr">
      <vt:lpstr>Aptos Narrow</vt:lpstr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Rafael Barbosa</dc:creator>
  <cp:lastModifiedBy>Rafael Barbosa</cp:lastModifiedBy>
  <cp:revision>1</cp:revision>
  <dcterms:created xsi:type="dcterms:W3CDTF">2023-10-26T20:41:10Z</dcterms:created>
  <dcterms:modified xsi:type="dcterms:W3CDTF">2024-04-25T05:01:07Z</dcterms:modified>
</cp:coreProperties>
</file>