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7" r:id="rId4"/>
    <p:sldId id="263" r:id="rId5"/>
    <p:sldId id="262" r:id="rId6"/>
    <p:sldId id="269" r:id="rId7"/>
    <p:sldId id="266" r:id="rId8"/>
    <p:sldId id="265" r:id="rId9"/>
    <p:sldId id="264" r:id="rId10"/>
    <p:sldId id="256" r:id="rId11"/>
    <p:sldId id="261" r:id="rId12"/>
    <p:sldId id="258" r:id="rId13"/>
    <p:sldId id="260" r:id="rId14"/>
    <p:sldId id="268" r:id="rId15"/>
    <p:sldId id="270" r:id="rId16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9A7"/>
    <a:srgbClr val="999999"/>
    <a:srgbClr val="FFF000"/>
    <a:srgbClr val="CA016B"/>
    <a:srgbClr val="F68368"/>
    <a:srgbClr val="00B352"/>
    <a:srgbClr val="133C8D"/>
    <a:srgbClr val="C0C0C0"/>
    <a:srgbClr val="0455A1"/>
    <a:srgbClr val="EE3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8E7C6-1562-4E84-9A69-2280CC92F7B2}" v="13" dt="2025-04-10T03:25:12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474" autoAdjust="0"/>
  </p:normalViewPr>
  <p:slideViewPr>
    <p:cSldViewPr snapToGrid="0">
      <p:cViewPr varScale="1">
        <p:scale>
          <a:sx n="99" d="100"/>
          <a:sy n="99" d="100"/>
        </p:scale>
        <p:origin x="82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Barbosa" userId="e85c8a03f9c5b7e8" providerId="LiveId" clId="{6B4DAE2E-ABB5-4891-A5F2-B592F7C60FD8}"/>
    <pc:docChg chg="undo custSel modSld sldOrd">
      <pc:chgData name="Rafael Barbosa" userId="e85c8a03f9c5b7e8" providerId="LiveId" clId="{6B4DAE2E-ABB5-4891-A5F2-B592F7C60FD8}" dt="2023-11-02T17:06:27.997" v="8086" actId="20577"/>
      <pc:docMkLst>
        <pc:docMk/>
      </pc:docMkLst>
      <pc:sldChg chg="addSp delSp modSp mod">
        <pc:chgData name="Rafael Barbosa" userId="e85c8a03f9c5b7e8" providerId="LiveId" clId="{6B4DAE2E-ABB5-4891-A5F2-B592F7C60FD8}" dt="2023-10-30T17:44:11.141" v="8036"/>
        <pc:sldMkLst>
          <pc:docMk/>
          <pc:sldMk cId="3699890427" sldId="256"/>
        </pc:sldMkLst>
      </pc:sldChg>
      <pc:sldChg chg="addSp delSp modSp mod">
        <pc:chgData name="Rafael Barbosa" userId="e85c8a03f9c5b7e8" providerId="LiveId" clId="{6B4DAE2E-ABB5-4891-A5F2-B592F7C60FD8}" dt="2023-10-30T17:44:02.042" v="8028" actId="1037"/>
        <pc:sldMkLst>
          <pc:docMk/>
          <pc:sldMk cId="56477990" sldId="257"/>
        </pc:sldMkLst>
      </pc:sldChg>
      <pc:sldChg chg="addSp delSp modSp mod">
        <pc:chgData name="Rafael Barbosa" userId="e85c8a03f9c5b7e8" providerId="LiveId" clId="{6B4DAE2E-ABB5-4891-A5F2-B592F7C60FD8}" dt="2023-10-30T17:44:11.962" v="8038"/>
        <pc:sldMkLst>
          <pc:docMk/>
          <pc:sldMk cId="3947173883" sldId="258"/>
        </pc:sldMkLst>
      </pc:sldChg>
      <pc:sldChg chg="addSp delSp modSp mod">
        <pc:chgData name="Rafael Barbosa" userId="e85c8a03f9c5b7e8" providerId="LiveId" clId="{6B4DAE2E-ABB5-4891-A5F2-B592F7C60FD8}" dt="2023-11-02T17:06:27.997" v="8086" actId="20577"/>
        <pc:sldMkLst>
          <pc:docMk/>
          <pc:sldMk cId="3561093958" sldId="259"/>
        </pc:sldMkLst>
      </pc:sldChg>
      <pc:sldChg chg="addSp delSp modSp mod">
        <pc:chgData name="Rafael Barbosa" userId="e85c8a03f9c5b7e8" providerId="LiveId" clId="{6B4DAE2E-ABB5-4891-A5F2-B592F7C60FD8}" dt="2023-10-30T17:44:13.348" v="8039"/>
        <pc:sldMkLst>
          <pc:docMk/>
          <pc:sldMk cId="3125146391" sldId="260"/>
        </pc:sldMkLst>
      </pc:sldChg>
      <pc:sldChg chg="addSp delSp modSp mod ord">
        <pc:chgData name="Rafael Barbosa" userId="e85c8a03f9c5b7e8" providerId="LiveId" clId="{6B4DAE2E-ABB5-4891-A5F2-B592F7C60FD8}" dt="2023-10-30T17:44:11.504" v="8037"/>
        <pc:sldMkLst>
          <pc:docMk/>
          <pc:sldMk cId="839692305" sldId="261"/>
        </pc:sldMkLst>
      </pc:sldChg>
      <pc:sldChg chg="addSp delSp modSp mod">
        <pc:chgData name="Rafael Barbosa" userId="e85c8a03f9c5b7e8" providerId="LiveId" clId="{6B4DAE2E-ABB5-4891-A5F2-B592F7C60FD8}" dt="2023-10-30T17:44:06.875" v="8032"/>
        <pc:sldMkLst>
          <pc:docMk/>
          <pc:sldMk cId="999742967" sldId="262"/>
        </pc:sldMkLst>
      </pc:sldChg>
      <pc:sldChg chg="addSp delSp modSp mod">
        <pc:chgData name="Rafael Barbosa" userId="e85c8a03f9c5b7e8" providerId="LiveId" clId="{6B4DAE2E-ABB5-4891-A5F2-B592F7C60FD8}" dt="2023-10-30T17:54:29.291" v="8067" actId="255"/>
        <pc:sldMkLst>
          <pc:docMk/>
          <pc:sldMk cId="2168662144" sldId="263"/>
        </pc:sldMkLst>
      </pc:sldChg>
      <pc:sldChg chg="addSp delSp modSp mod">
        <pc:chgData name="Rafael Barbosa" userId="e85c8a03f9c5b7e8" providerId="LiveId" clId="{6B4DAE2E-ABB5-4891-A5F2-B592F7C60FD8}" dt="2023-10-30T17:44:09.849" v="8035"/>
        <pc:sldMkLst>
          <pc:docMk/>
          <pc:sldMk cId="440880649" sldId="264"/>
        </pc:sldMkLst>
      </pc:sldChg>
      <pc:sldChg chg="addSp delSp modSp mod">
        <pc:chgData name="Rafael Barbosa" userId="e85c8a03f9c5b7e8" providerId="LiveId" clId="{6B4DAE2E-ABB5-4891-A5F2-B592F7C60FD8}" dt="2023-10-30T17:44:08.712" v="8034"/>
        <pc:sldMkLst>
          <pc:docMk/>
          <pc:sldMk cId="1236020860" sldId="265"/>
        </pc:sldMkLst>
      </pc:sldChg>
      <pc:sldChg chg="addSp delSp modSp mod">
        <pc:chgData name="Rafael Barbosa" userId="e85c8a03f9c5b7e8" providerId="LiveId" clId="{6B4DAE2E-ABB5-4891-A5F2-B592F7C60FD8}" dt="2023-10-30T17:44:07.795" v="8033"/>
        <pc:sldMkLst>
          <pc:docMk/>
          <pc:sldMk cId="2874975555" sldId="266"/>
        </pc:sldMkLst>
      </pc:sldChg>
      <pc:sldChg chg="addSp delSp modSp mod">
        <pc:chgData name="Rafael Barbosa" userId="e85c8a03f9c5b7e8" providerId="LiveId" clId="{6B4DAE2E-ABB5-4891-A5F2-B592F7C60FD8}" dt="2023-10-30T17:44:05.559" v="8030"/>
        <pc:sldMkLst>
          <pc:docMk/>
          <pc:sldMk cId="2265177128" sldId="267"/>
        </pc:sldMkLst>
      </pc:sldChg>
      <pc:sldChg chg="addSp delSp modSp mod">
        <pc:chgData name="Rafael Barbosa" userId="e85c8a03f9c5b7e8" providerId="LiveId" clId="{6B4DAE2E-ABB5-4891-A5F2-B592F7C60FD8}" dt="2023-10-30T17:44:13.761" v="8040"/>
        <pc:sldMkLst>
          <pc:docMk/>
          <pc:sldMk cId="2484777902" sldId="268"/>
        </pc:sldMkLst>
      </pc:sldChg>
    </pc:docChg>
  </pc:docChgLst>
  <pc:docChgLst>
    <pc:chgData name="Rafael Barbosa" userId="e85c8a03f9c5b7e8" providerId="LiveId" clId="{EA1DCF1E-607F-403E-93AD-49EDCCFF5A96}"/>
    <pc:docChg chg="custSel modSld">
      <pc:chgData name="Rafael Barbosa" userId="e85c8a03f9c5b7e8" providerId="LiveId" clId="{EA1DCF1E-607F-403E-93AD-49EDCCFF5A96}" dt="2024-02-01T20:36:31.058" v="0" actId="478"/>
      <pc:docMkLst>
        <pc:docMk/>
      </pc:docMkLst>
      <pc:sldChg chg="delSp mod">
        <pc:chgData name="Rafael Barbosa" userId="e85c8a03f9c5b7e8" providerId="LiveId" clId="{EA1DCF1E-607F-403E-93AD-49EDCCFF5A96}" dt="2024-02-01T20:36:31.058" v="0" actId="478"/>
        <pc:sldMkLst>
          <pc:docMk/>
          <pc:sldMk cId="3125146391" sldId="260"/>
        </pc:sldMkLst>
      </pc:sldChg>
    </pc:docChg>
  </pc:docChgLst>
  <pc:docChgLst>
    <pc:chgData name="Rafael Barbosa" userId="e85c8a03f9c5b7e8" providerId="LiveId" clId="{D7CA3A97-32DA-4EB1-A435-DEB29C927C4F}"/>
    <pc:docChg chg="undo custSel addSld modSld sldOrd">
      <pc:chgData name="Rafael Barbosa" userId="e85c8a03f9c5b7e8" providerId="LiveId" clId="{D7CA3A97-32DA-4EB1-A435-DEB29C927C4F}" dt="2024-07-24T03:17:42.607" v="814" actId="167"/>
      <pc:docMkLst>
        <pc:docMk/>
      </pc:docMkLst>
      <pc:sldChg chg="addSp delSp modSp add mod">
        <pc:chgData name="Rafael Barbosa" userId="e85c8a03f9c5b7e8" providerId="LiveId" clId="{D7CA3A97-32DA-4EB1-A435-DEB29C927C4F}" dt="2024-07-24T03:10:41.057" v="543" actId="404"/>
        <pc:sldMkLst>
          <pc:docMk/>
          <pc:sldMk cId="1347600706" sldId="269"/>
        </pc:sldMkLst>
      </pc:sldChg>
      <pc:sldChg chg="addSp delSp modSp add mod ord">
        <pc:chgData name="Rafael Barbosa" userId="e85c8a03f9c5b7e8" providerId="LiveId" clId="{D7CA3A97-32DA-4EB1-A435-DEB29C927C4F}" dt="2024-07-24T03:17:42.607" v="814" actId="167"/>
        <pc:sldMkLst>
          <pc:docMk/>
          <pc:sldMk cId="3807031795" sldId="270"/>
        </pc:sldMkLst>
      </pc:sldChg>
    </pc:docChg>
  </pc:docChgLst>
  <pc:docChgLst>
    <pc:chgData name="Rafael Barbosa" userId="e85c8a03f9c5b7e8" providerId="LiveId" clId="{4C48E7C6-1562-4E84-9A69-2280CC92F7B2}"/>
    <pc:docChg chg="undo custSel modSld">
      <pc:chgData name="Rafael Barbosa" userId="e85c8a03f9c5b7e8" providerId="LiveId" clId="{4C48E7C6-1562-4E84-9A69-2280CC92F7B2}" dt="2025-04-10T03:26:52.638" v="138" actId="20577"/>
      <pc:docMkLst>
        <pc:docMk/>
      </pc:docMkLst>
      <pc:sldChg chg="addSp delSp modSp mod">
        <pc:chgData name="Rafael Barbosa" userId="e85c8a03f9c5b7e8" providerId="LiveId" clId="{4C48E7C6-1562-4E84-9A69-2280CC92F7B2}" dt="2025-04-01T05:58:22.355" v="78" actId="20577"/>
        <pc:sldMkLst>
          <pc:docMk/>
          <pc:sldMk cId="3947173883" sldId="258"/>
        </pc:sldMkLst>
        <pc:spChg chg="mod">
          <ac:chgData name="Rafael Barbosa" userId="e85c8a03f9c5b7e8" providerId="LiveId" clId="{4C48E7C6-1562-4E84-9A69-2280CC92F7B2}" dt="2025-04-01T05:57:00.107" v="5"/>
          <ac:spMkLst>
            <pc:docMk/>
            <pc:sldMk cId="3947173883" sldId="258"/>
            <ac:spMk id="5" creationId="{C1A3A57F-4F61-E003-70DB-58829B4F3D82}"/>
          </ac:spMkLst>
        </pc:spChg>
        <pc:spChg chg="mod">
          <ac:chgData name="Rafael Barbosa" userId="e85c8a03f9c5b7e8" providerId="LiveId" clId="{4C48E7C6-1562-4E84-9A69-2280CC92F7B2}" dt="2025-04-01T05:57:00.107" v="5"/>
          <ac:spMkLst>
            <pc:docMk/>
            <pc:sldMk cId="3947173883" sldId="258"/>
            <ac:spMk id="6" creationId="{EAFB9BE7-029D-DAE8-2223-16AC74A2DBEE}"/>
          </ac:spMkLst>
        </pc:spChg>
        <pc:spChg chg="mod">
          <ac:chgData name="Rafael Barbosa" userId="e85c8a03f9c5b7e8" providerId="LiveId" clId="{4C48E7C6-1562-4E84-9A69-2280CC92F7B2}" dt="2025-04-01T05:58:06.711" v="63"/>
          <ac:spMkLst>
            <pc:docMk/>
            <pc:sldMk cId="3947173883" sldId="258"/>
            <ac:spMk id="13" creationId="{A635F806-8FB2-3B13-52A6-04A405C1EE6D}"/>
          </ac:spMkLst>
        </pc:spChg>
        <pc:spChg chg="mod">
          <ac:chgData name="Rafael Barbosa" userId="e85c8a03f9c5b7e8" providerId="LiveId" clId="{4C48E7C6-1562-4E84-9A69-2280CC92F7B2}" dt="2025-04-01T05:58:22.355" v="78" actId="20577"/>
          <ac:spMkLst>
            <pc:docMk/>
            <pc:sldMk cId="3947173883" sldId="258"/>
            <ac:spMk id="14" creationId="{15DE870A-1EF3-5D47-1BC2-770AC40E44F6}"/>
          </ac:spMkLst>
        </pc:spChg>
        <pc:grpChg chg="add mod">
          <ac:chgData name="Rafael Barbosa" userId="e85c8a03f9c5b7e8" providerId="LiveId" clId="{4C48E7C6-1562-4E84-9A69-2280CC92F7B2}" dt="2025-04-01T05:57:08.561" v="6" actId="1076"/>
          <ac:grpSpMkLst>
            <pc:docMk/>
            <pc:sldMk cId="3947173883" sldId="258"/>
            <ac:grpSpMk id="4" creationId="{99ED75A9-5A74-5692-A50E-C6981BB0C338}"/>
          </ac:grpSpMkLst>
        </pc:grpChg>
        <pc:grpChg chg="add mod">
          <ac:chgData name="Rafael Barbosa" userId="e85c8a03f9c5b7e8" providerId="LiveId" clId="{4C48E7C6-1562-4E84-9A69-2280CC92F7B2}" dt="2025-04-01T05:58:17.670" v="64" actId="1076"/>
          <ac:grpSpMkLst>
            <pc:docMk/>
            <pc:sldMk cId="3947173883" sldId="258"/>
            <ac:grpSpMk id="12" creationId="{7A816E2E-8470-2463-D9E5-B2FE31C94FA9}"/>
          </ac:grpSpMkLst>
        </pc:grpChg>
      </pc:sldChg>
      <pc:sldChg chg="addSp delSp modSp mod">
        <pc:chgData name="Rafael Barbosa" userId="e85c8a03f9c5b7e8" providerId="LiveId" clId="{4C48E7C6-1562-4E84-9A69-2280CC92F7B2}" dt="2025-04-01T05:59:08.558" v="84" actId="1076"/>
        <pc:sldMkLst>
          <pc:docMk/>
          <pc:sldMk cId="839692305" sldId="261"/>
        </pc:sldMkLst>
        <pc:spChg chg="mod">
          <ac:chgData name="Rafael Barbosa" userId="e85c8a03f9c5b7e8" providerId="LiveId" clId="{4C48E7C6-1562-4E84-9A69-2280CC92F7B2}" dt="2025-04-01T05:58:56.846" v="80" actId="571"/>
          <ac:spMkLst>
            <pc:docMk/>
            <pc:sldMk cId="839692305" sldId="261"/>
            <ac:spMk id="58" creationId="{4E90CDBE-FADE-1331-30A4-7DC6EE99A548}"/>
          </ac:spMkLst>
        </pc:spChg>
        <pc:spChg chg="mod">
          <ac:chgData name="Rafael Barbosa" userId="e85c8a03f9c5b7e8" providerId="LiveId" clId="{4C48E7C6-1562-4E84-9A69-2280CC92F7B2}" dt="2025-04-01T05:59:02.525" v="83" actId="1076"/>
          <ac:spMkLst>
            <pc:docMk/>
            <pc:sldMk cId="839692305" sldId="261"/>
            <ac:spMk id="59" creationId="{DB970932-3A5F-2A69-7065-AACE0BC278F3}"/>
          </ac:spMkLst>
        </pc:spChg>
        <pc:grpChg chg="add mod">
          <ac:chgData name="Rafael Barbosa" userId="e85c8a03f9c5b7e8" providerId="LiveId" clId="{4C48E7C6-1562-4E84-9A69-2280CC92F7B2}" dt="2025-04-01T05:59:08.558" v="84" actId="1076"/>
          <ac:grpSpMkLst>
            <pc:docMk/>
            <pc:sldMk cId="839692305" sldId="261"/>
            <ac:grpSpMk id="11" creationId="{B7A66B11-4D94-7D1F-4A1C-D0543B1ECF8D}"/>
          </ac:grpSpMkLst>
        </pc:grpChg>
      </pc:sldChg>
      <pc:sldChg chg="addSp delSp modSp mod">
        <pc:chgData name="Rafael Barbosa" userId="e85c8a03f9c5b7e8" providerId="LiveId" clId="{4C48E7C6-1562-4E84-9A69-2280CC92F7B2}" dt="2025-04-10T03:26:52.638" v="138" actId="20577"/>
        <pc:sldMkLst>
          <pc:docMk/>
          <pc:sldMk cId="1236020860" sldId="265"/>
        </pc:sldMkLst>
        <pc:spChg chg="add mod">
          <ac:chgData name="Rafael Barbosa" userId="e85c8a03f9c5b7e8" providerId="LiveId" clId="{4C48E7C6-1562-4E84-9A69-2280CC92F7B2}" dt="2025-04-10T03:24:34.510" v="94" actId="1076"/>
          <ac:spMkLst>
            <pc:docMk/>
            <pc:sldMk cId="1236020860" sldId="265"/>
            <ac:spMk id="8" creationId="{5729EBD1-902E-B9FC-00C3-379CEF2E5857}"/>
          </ac:spMkLst>
        </pc:spChg>
        <pc:spChg chg="add mod">
          <ac:chgData name="Rafael Barbosa" userId="e85c8a03f9c5b7e8" providerId="LiveId" clId="{4C48E7C6-1562-4E84-9A69-2280CC92F7B2}" dt="2025-04-10T03:26:06.903" v="126" actId="1035"/>
          <ac:spMkLst>
            <pc:docMk/>
            <pc:sldMk cId="1236020860" sldId="265"/>
            <ac:spMk id="9" creationId="{3947751C-5F31-B581-D7AE-834AF8B3C006}"/>
          </ac:spMkLst>
        </pc:spChg>
        <pc:spChg chg="mod">
          <ac:chgData name="Rafael Barbosa" userId="e85c8a03f9c5b7e8" providerId="LiveId" clId="{4C48E7C6-1562-4E84-9A69-2280CC92F7B2}" dt="2025-04-10T03:26:52.638" v="138" actId="20577"/>
          <ac:spMkLst>
            <pc:docMk/>
            <pc:sldMk cId="1236020860" sldId="265"/>
            <ac:spMk id="95" creationId="{505D340F-6F5D-1B65-89CC-6BB8FE5D2A86}"/>
          </ac:spMkLst>
        </pc:spChg>
        <pc:spChg chg="mod">
          <ac:chgData name="Rafael Barbosa" userId="e85c8a03f9c5b7e8" providerId="LiveId" clId="{4C48E7C6-1562-4E84-9A69-2280CC92F7B2}" dt="2025-04-10T03:24:19.366" v="91" actId="207"/>
          <ac:spMkLst>
            <pc:docMk/>
            <pc:sldMk cId="1236020860" sldId="265"/>
            <ac:spMk id="148" creationId="{B239C81C-4848-7237-5C43-E5A689CB15E5}"/>
          </ac:spMkLst>
        </pc:spChg>
        <pc:spChg chg="add del mod topLvl">
          <ac:chgData name="Rafael Barbosa" userId="e85c8a03f9c5b7e8" providerId="LiveId" clId="{4C48E7C6-1562-4E84-9A69-2280CC92F7B2}" dt="2025-04-10T03:24:21.687" v="92" actId="207"/>
          <ac:spMkLst>
            <pc:docMk/>
            <pc:sldMk cId="1236020860" sldId="265"/>
            <ac:spMk id="151" creationId="{E7F5A569-4F91-1AF0-49CC-E707DE8F8439}"/>
          </ac:spMkLst>
        </pc:spChg>
        <pc:spChg chg="add del mod topLvl">
          <ac:chgData name="Rafael Barbosa" userId="e85c8a03f9c5b7e8" providerId="LiveId" clId="{4C48E7C6-1562-4E84-9A69-2280CC92F7B2}" dt="2025-04-10T03:24:01.330" v="88" actId="478"/>
          <ac:spMkLst>
            <pc:docMk/>
            <pc:sldMk cId="1236020860" sldId="265"/>
            <ac:spMk id="152" creationId="{2CBB57DD-FBEF-5FF7-2397-8B3BDCD3F4C0}"/>
          </ac:spMkLst>
        </pc:spChg>
        <pc:spChg chg="mod">
          <ac:chgData name="Rafael Barbosa" userId="e85c8a03f9c5b7e8" providerId="LiveId" clId="{4C48E7C6-1562-4E84-9A69-2280CC92F7B2}" dt="2025-04-10T03:24:16.311" v="90" actId="207"/>
          <ac:spMkLst>
            <pc:docMk/>
            <pc:sldMk cId="1236020860" sldId="265"/>
            <ac:spMk id="154" creationId="{482878BD-A821-4CBE-1C0A-C3E02FCE668E}"/>
          </ac:spMkLst>
        </pc:spChg>
        <pc:spChg chg="mod">
          <ac:chgData name="Rafael Barbosa" userId="e85c8a03f9c5b7e8" providerId="LiveId" clId="{4C48E7C6-1562-4E84-9A69-2280CC92F7B2}" dt="2025-04-10T03:24:14.266" v="89" actId="207"/>
          <ac:spMkLst>
            <pc:docMk/>
            <pc:sldMk cId="1236020860" sldId="265"/>
            <ac:spMk id="157" creationId="{AEF4DDB9-7E7F-B8B0-11C8-CCC0CE76F88C}"/>
          </ac:spMkLst>
        </pc:spChg>
        <pc:grpChg chg="add del">
          <ac:chgData name="Rafael Barbosa" userId="e85c8a03f9c5b7e8" providerId="LiveId" clId="{4C48E7C6-1562-4E84-9A69-2280CC92F7B2}" dt="2025-04-10T03:24:01.330" v="88" actId="478"/>
          <ac:grpSpMkLst>
            <pc:docMk/>
            <pc:sldMk cId="1236020860" sldId="265"/>
            <ac:grpSpMk id="150" creationId="{B80DF562-0142-8B64-1CA0-0B349FC80FCB}"/>
          </ac:grpSpMkLst>
        </pc:grpChg>
      </pc:sldChg>
    </pc:docChg>
  </pc:docChgLst>
  <pc:docChgLst>
    <pc:chgData name="Rafael Barbosa" userId="e85c8a03f9c5b7e8" providerId="LiveId" clId="{F45A619F-65FE-4787-A949-7B6B7A79EB3F}"/>
    <pc:docChg chg="modSld">
      <pc:chgData name="Rafael Barbosa" userId="e85c8a03f9c5b7e8" providerId="LiveId" clId="{F45A619F-65FE-4787-A949-7B6B7A79EB3F}" dt="2024-10-10T20:24:46.536" v="42" actId="20577"/>
      <pc:docMkLst>
        <pc:docMk/>
      </pc:docMkLst>
      <pc:sldChg chg="modSp mod">
        <pc:chgData name="Rafael Barbosa" userId="e85c8a03f9c5b7e8" providerId="LiveId" clId="{F45A619F-65FE-4787-A949-7B6B7A79EB3F}" dt="2024-10-10T20:24:46.536" v="42" actId="20577"/>
        <pc:sldMkLst>
          <pc:docMk/>
          <pc:sldMk cId="56477990" sldId="257"/>
        </pc:sldMkLst>
      </pc:sldChg>
    </pc:docChg>
  </pc:docChgLst>
  <pc:docChgLst>
    <pc:chgData name="Rafael Barbosa" userId="e85c8a03f9c5b7e8" providerId="LiveId" clId="{7D8F7781-1B97-4433-8BCD-675521255A4B}"/>
    <pc:docChg chg="custSel modSld">
      <pc:chgData name="Rafael Barbosa" userId="e85c8a03f9c5b7e8" providerId="LiveId" clId="{7D8F7781-1B97-4433-8BCD-675521255A4B}" dt="2024-04-25T05:01:04.996" v="90" actId="404"/>
      <pc:docMkLst>
        <pc:docMk/>
      </pc:docMkLst>
      <pc:sldChg chg="modSp mod">
        <pc:chgData name="Rafael Barbosa" userId="e85c8a03f9c5b7e8" providerId="LiveId" clId="{7D8F7781-1B97-4433-8BCD-675521255A4B}" dt="2024-04-25T05:01:04.996" v="90" actId="404"/>
        <pc:sldMkLst>
          <pc:docMk/>
          <pc:sldMk cId="3699890427" sldId="256"/>
        </pc:sldMkLst>
      </pc:sldChg>
      <pc:sldChg chg="modSp mod">
        <pc:chgData name="Rafael Barbosa" userId="e85c8a03f9c5b7e8" providerId="LiveId" clId="{7D8F7781-1B97-4433-8BCD-675521255A4B}" dt="2024-04-25T04:59:14.715" v="33" actId="404"/>
        <pc:sldMkLst>
          <pc:docMk/>
          <pc:sldMk cId="56477990" sldId="257"/>
        </pc:sldMkLst>
      </pc:sldChg>
      <pc:sldChg chg="modSp mod">
        <pc:chgData name="Rafael Barbosa" userId="e85c8a03f9c5b7e8" providerId="LiveId" clId="{7D8F7781-1B97-4433-8BCD-675521255A4B}" dt="2024-04-25T04:59:44.334" v="48" actId="404"/>
        <pc:sldMkLst>
          <pc:docMk/>
          <pc:sldMk cId="2168662144" sldId="263"/>
        </pc:sldMkLst>
      </pc:sldChg>
      <pc:sldChg chg="modSp mod">
        <pc:chgData name="Rafael Barbosa" userId="e85c8a03f9c5b7e8" providerId="LiveId" clId="{7D8F7781-1B97-4433-8BCD-675521255A4B}" dt="2024-04-25T05:00:22.820" v="88" actId="404"/>
        <pc:sldMkLst>
          <pc:docMk/>
          <pc:sldMk cId="440880649" sldId="264"/>
        </pc:sldMkLst>
      </pc:sldChg>
      <pc:sldChg chg="addSp delSp modSp mod">
        <pc:chgData name="Rafael Barbosa" userId="e85c8a03f9c5b7e8" providerId="LiveId" clId="{7D8F7781-1B97-4433-8BCD-675521255A4B}" dt="2024-04-25T04:59:26.796" v="35" actId="404"/>
        <pc:sldMkLst>
          <pc:docMk/>
          <pc:sldMk cId="2265177128" sldId="267"/>
        </pc:sldMkLst>
      </pc:sldChg>
    </pc:docChg>
  </pc:docChgLst>
  <pc:docChgLst>
    <pc:chgData name="Rafael Barbosa" userId="e85c8a03f9c5b7e8" providerId="LiveId" clId="{760FA83A-A1D3-421C-BEA2-63756881A72F}"/>
    <pc:docChg chg="custSel modSld">
      <pc:chgData name="Rafael Barbosa" userId="e85c8a03f9c5b7e8" providerId="LiveId" clId="{760FA83A-A1D3-421C-BEA2-63756881A72F}" dt="2024-01-03T19:13:41.097" v="787" actId="1037"/>
      <pc:docMkLst>
        <pc:docMk/>
      </pc:docMkLst>
      <pc:sldChg chg="addSp delSp modSp mod">
        <pc:chgData name="Rafael Barbosa" userId="e85c8a03f9c5b7e8" providerId="LiveId" clId="{760FA83A-A1D3-421C-BEA2-63756881A72F}" dt="2024-01-03T19:11:48.835" v="484" actId="1038"/>
        <pc:sldMkLst>
          <pc:docMk/>
          <pc:sldMk cId="56477990" sldId="257"/>
        </pc:sldMkLst>
      </pc:sldChg>
      <pc:sldChg chg="addSp modSp mod">
        <pc:chgData name="Rafael Barbosa" userId="e85c8a03f9c5b7e8" providerId="LiveId" clId="{760FA83A-A1D3-421C-BEA2-63756881A72F}" dt="2024-01-03T19:11:05.386" v="311" actId="1038"/>
        <pc:sldMkLst>
          <pc:docMk/>
          <pc:sldMk cId="3561093958" sldId="259"/>
        </pc:sldMkLst>
      </pc:sldChg>
      <pc:sldChg chg="delSp mod">
        <pc:chgData name="Rafael Barbosa" userId="e85c8a03f9c5b7e8" providerId="LiveId" clId="{760FA83A-A1D3-421C-BEA2-63756881A72F}" dt="2024-01-03T19:13:24.034" v="692" actId="478"/>
        <pc:sldMkLst>
          <pc:docMk/>
          <pc:sldMk cId="3125146391" sldId="260"/>
        </pc:sldMkLst>
      </pc:sldChg>
      <pc:sldChg chg="addSp delSp modSp mod">
        <pc:chgData name="Rafael Barbosa" userId="e85c8a03f9c5b7e8" providerId="LiveId" clId="{760FA83A-A1D3-421C-BEA2-63756881A72F}" dt="2024-01-03T19:12:05.449" v="485" actId="478"/>
        <pc:sldMkLst>
          <pc:docMk/>
          <pc:sldMk cId="999742967" sldId="262"/>
        </pc:sldMkLst>
      </pc:sldChg>
      <pc:sldChg chg="addSp modSp mod">
        <pc:chgData name="Rafael Barbosa" userId="e85c8a03f9c5b7e8" providerId="LiveId" clId="{760FA83A-A1D3-421C-BEA2-63756881A72F}" dt="2024-01-03T19:11:20.490" v="390" actId="1037"/>
        <pc:sldMkLst>
          <pc:docMk/>
          <pc:sldMk cId="2168662144" sldId="263"/>
        </pc:sldMkLst>
      </pc:sldChg>
      <pc:sldChg chg="addSp modSp mod">
        <pc:chgData name="Rafael Barbosa" userId="e85c8a03f9c5b7e8" providerId="LiveId" clId="{760FA83A-A1D3-421C-BEA2-63756881A72F}" dt="2024-01-03T19:12:40.834" v="691" actId="1037"/>
        <pc:sldMkLst>
          <pc:docMk/>
          <pc:sldMk cId="1236020860" sldId="265"/>
        </pc:sldMkLst>
      </pc:sldChg>
      <pc:sldChg chg="addSp modSp mod">
        <pc:chgData name="Rafael Barbosa" userId="e85c8a03f9c5b7e8" providerId="LiveId" clId="{760FA83A-A1D3-421C-BEA2-63756881A72F}" dt="2024-01-03T19:13:41.097" v="787" actId="1037"/>
        <pc:sldMkLst>
          <pc:docMk/>
          <pc:sldMk cId="2484777902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869E-8748-B140-9CEC-DB5C83A16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09CCE3-4A58-1DF0-C109-6BEECBEDC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BB3BFC-A4FB-C28A-EA47-8D236738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325B81-287D-AA90-9CC6-737BBC17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75E89D-B736-2555-2446-CCD93D48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89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45EB6-2A27-A311-D5B7-A71DC4A2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95A8E4-3485-BF33-FA86-D1CE8A6AD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6E2F78-CF83-38E3-E32E-53D60729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FFB882-7A38-2F27-AFB0-2F989CF3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B82049-428E-8004-2707-78B29D0D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07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E3C140-EB0E-63A2-EEF9-17035D918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666F31-0FC0-CE6F-D385-D26C5227F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C7A28E-E70F-159E-3AF6-E89FAA69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4F4D4C-91B1-2E97-E72B-3EE1A198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070A39-3A3C-8DDC-0D6D-6212515C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01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39885-B32D-5BD7-82D2-CF33FB68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2D86A2-F7DF-A0DC-D762-EC15D0A8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E6BF97-0507-3D7D-59A1-312EC29E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71D805-0BBE-EC39-30B7-775C55B6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EC61BE-4A82-89AB-7536-3582ECEF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9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8DDF-0626-DF4B-47CC-258619FC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A73114-E9D9-CED3-D3AE-BA21F7AE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8EC662-C1D3-0D16-781D-1506BC66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324893-4DB6-B44A-CA1F-B97489FA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7AF0E4-A43E-F087-8B2A-872D7F0D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5F2A0-953C-965D-456A-F7F25583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59431-7F61-60F3-0BD0-9B6ABBE8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C82187-8AB2-44B4-A9D3-81E0A1FA2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F2E950-C6C3-B668-DDCD-9738C544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EC66CB-A48C-FB19-64F1-0FB0F689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450DB0-B0FF-ED99-6571-E34A7886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99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2FE2D-AA6E-0B5A-C2EA-C1D82708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57278D-CD12-1509-AF98-D6FD7436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BC1D94-22FB-630D-8484-C5A843EA7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E11C82-7D04-BF21-4207-9E3178EE5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E868E8-7A2F-1EDB-C629-098372BE9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26DF34-0E98-1D86-E346-AA7A9028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93478B-BD29-9457-86BC-F30BD2A2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F2E7E6-E408-91B1-B58C-D7115024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16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6D481-6E60-EEE2-4C3E-80A5C6A8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82CA1D-0054-C2B4-FFA7-6E203914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1FF118-664C-36E8-1993-8FCFC482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70A9E4-0FEA-11FA-4975-3D62BC37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26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44CFC8-8F4C-69B3-329A-9C512F8B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9BCAE3-176B-6703-C85C-08FBF898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EA0924-4893-0C81-DF5B-A6C51AA5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27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8742D-44BB-9D51-3405-B6F9DE8F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08B8A-8C7A-0BFD-7C39-FE5E8E8D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132495-5469-BA88-33CC-7FE7D8388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914642-725F-2C0D-CB96-FC6C8224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4A3FFC-52FA-AD95-DB43-4609DAFB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7706BC-E8AE-FDF4-C020-8EB6E7C9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83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94250-B228-160F-2D76-F3F06BEA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BBA6FB-CBC2-ED96-0D46-FFCEF51CF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BC545C-5D2A-4857-B8D0-5760D072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434AC9-D66F-6B78-411F-E87ED58C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11DD75-5DC0-FC9E-3611-18813D5D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6FCBE5-22BC-FD06-E818-6C168967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45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CE58B9-DB46-F807-4073-2C443E5B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E6F2B7-9512-B274-2662-AD1919FCD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7738A1-8AA5-A688-B73C-3FB2A0340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80F8-0FE0-4DB9-8199-2F873A81D56B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B55A78-8507-F085-61FC-8842691A5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F5257-7E07-1367-830A-F49136291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33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Agrupar 92">
            <a:extLst>
              <a:ext uri="{FF2B5EF4-FFF2-40B4-BE49-F238E27FC236}">
                <a16:creationId xmlns:a16="http://schemas.microsoft.com/office/drawing/2014/main" id="{55AD6EE2-0273-A0E2-D478-16289FE8500C}"/>
              </a:ext>
            </a:extLst>
          </p:cNvPr>
          <p:cNvGrpSpPr/>
          <p:nvPr/>
        </p:nvGrpSpPr>
        <p:grpSpPr>
          <a:xfrm>
            <a:off x="4814255" y="5794692"/>
            <a:ext cx="389940" cy="246221"/>
            <a:chOff x="1965117" y="5189845"/>
            <a:chExt cx="389940" cy="246221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DC153192-5AE4-B122-E266-15847C3F651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516E6ADB-B74B-06CB-636B-1FDC042455C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C9D74DDF-EBB3-9F67-63A2-631DA48F45AD}"/>
              </a:ext>
            </a:extLst>
          </p:cNvPr>
          <p:cNvGrpSpPr/>
          <p:nvPr/>
        </p:nvGrpSpPr>
        <p:grpSpPr>
          <a:xfrm>
            <a:off x="4814255" y="5598148"/>
            <a:ext cx="389940" cy="246221"/>
            <a:chOff x="1965117" y="5189845"/>
            <a:chExt cx="389940" cy="246221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D647E12-DAA7-75A6-8FD4-1EC10EA1C1F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12CBB304-4A24-BE3E-C1AA-C3E39F0B854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8221F432-E530-1FAC-6985-05AB79EFC606}"/>
              </a:ext>
            </a:extLst>
          </p:cNvPr>
          <p:cNvGrpSpPr/>
          <p:nvPr/>
        </p:nvGrpSpPr>
        <p:grpSpPr>
          <a:xfrm>
            <a:off x="4819017" y="5198808"/>
            <a:ext cx="389940" cy="246221"/>
            <a:chOff x="1965117" y="5189845"/>
            <a:chExt cx="389940" cy="246221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5467B89E-3B24-B592-1A9A-5AD2CC322A5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A0E1CA4F-F068-4290-BEF4-397E470F4C8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95D539FE-9D81-B9D7-7640-DFD351788D52}"/>
              </a:ext>
            </a:extLst>
          </p:cNvPr>
          <p:cNvGrpSpPr/>
          <p:nvPr/>
        </p:nvGrpSpPr>
        <p:grpSpPr>
          <a:xfrm>
            <a:off x="4818483" y="5396193"/>
            <a:ext cx="389940" cy="246221"/>
            <a:chOff x="1965117" y="5189845"/>
            <a:chExt cx="389940" cy="246221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DFA96CF2-94F9-F56F-4DA7-F48B976AB64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E756FB1C-052B-68BC-3878-57F9A45F601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7</a:t>
              </a:r>
              <a:endParaRPr lang="pt-BR" sz="5400" dirty="0"/>
            </a:p>
          </p:txBody>
        </p:sp>
      </p:grp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4F29D10B-C197-1018-B809-32A600C71FFD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455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9F8F6C41-A7CD-DE95-81D7-5797EE0377A1}"/>
              </a:ext>
            </a:extLst>
          </p:cNvPr>
          <p:cNvGrpSpPr/>
          <p:nvPr/>
        </p:nvGrpSpPr>
        <p:grpSpPr>
          <a:xfrm>
            <a:off x="1798902" y="2549839"/>
            <a:ext cx="805134" cy="2595038"/>
            <a:chOff x="1804833" y="3092204"/>
            <a:chExt cx="805134" cy="2595038"/>
          </a:xfrm>
        </p:grpSpPr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B7AF38D9-ED95-82B9-6072-FCA3E6B034F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54286580-38EF-1545-FB9A-BEBB0267512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Tucuruvi</a:t>
              </a:r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9DDA828C-9BE3-AFAA-2917-CCD1DC168CB2}"/>
              </a:ext>
            </a:extLst>
          </p:cNvPr>
          <p:cNvGrpSpPr/>
          <p:nvPr/>
        </p:nvGrpSpPr>
        <p:grpSpPr>
          <a:xfrm>
            <a:off x="2182322" y="2549839"/>
            <a:ext cx="805134" cy="2595038"/>
            <a:chOff x="1804833" y="3092204"/>
            <a:chExt cx="805134" cy="2595038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7DFE29F7-6AC6-AB0E-CE39-9CEE12F9439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6AADEC92-E478-559F-28E7-7FCA93F8778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Parada Inglesa</a:t>
              </a: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D62713B0-ADDB-7318-C54B-2378E49FB8BD}"/>
              </a:ext>
            </a:extLst>
          </p:cNvPr>
          <p:cNvGrpSpPr/>
          <p:nvPr/>
        </p:nvGrpSpPr>
        <p:grpSpPr>
          <a:xfrm>
            <a:off x="2568123" y="2549839"/>
            <a:ext cx="874383" cy="2595038"/>
            <a:chOff x="1804833" y="3092204"/>
            <a:chExt cx="874383" cy="2595038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C4A2F42C-4314-93F9-C34B-5658DEBB58A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825C4CAA-49DA-9A1C-7014-FDC4D384A534}"/>
                </a:ext>
              </a:extLst>
            </p:cNvPr>
            <p:cNvSpPr txBox="1"/>
            <p:nvPr/>
          </p:nvSpPr>
          <p:spPr>
            <a:xfrm rot="18000000">
              <a:off x="1210863" y="4052726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São Paulo</a:t>
              </a:r>
            </a:p>
            <a:p>
              <a:r>
                <a:rPr lang="pt-BR" sz="900" dirty="0"/>
                <a:t>Ayrton Senna</a:t>
              </a:r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BCEA2C65-A8A8-CD64-04E8-F3824D46C23A}"/>
              </a:ext>
            </a:extLst>
          </p:cNvPr>
          <p:cNvGrpSpPr/>
          <p:nvPr/>
        </p:nvGrpSpPr>
        <p:grpSpPr>
          <a:xfrm>
            <a:off x="2953924" y="2549839"/>
            <a:ext cx="805134" cy="2595038"/>
            <a:chOff x="1804833" y="3092204"/>
            <a:chExt cx="805134" cy="2595038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DBF094D9-5724-56D0-9287-336E3EE701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080667B0-512F-8193-FC93-66CA92F5B65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Santana</a:t>
              </a: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07B4AEEB-64B8-E4D2-F764-FEF59A00203F}"/>
              </a:ext>
            </a:extLst>
          </p:cNvPr>
          <p:cNvGrpSpPr/>
          <p:nvPr/>
        </p:nvGrpSpPr>
        <p:grpSpPr>
          <a:xfrm>
            <a:off x="3339725" y="2549839"/>
            <a:ext cx="805134" cy="2595038"/>
            <a:chOff x="1804833" y="3092204"/>
            <a:chExt cx="805134" cy="2595038"/>
          </a:xfrm>
        </p:grpSpPr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3CE76E47-BF42-B3DA-6735-86A8F187409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52871308-DF89-553C-7582-C0B88694990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Carandiru</a:t>
              </a:r>
            </a:p>
          </p:txBody>
        </p: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4AB042E4-DDFA-8810-B22C-D87EF1CCC354}"/>
              </a:ext>
            </a:extLst>
          </p:cNvPr>
          <p:cNvGrpSpPr/>
          <p:nvPr/>
        </p:nvGrpSpPr>
        <p:grpSpPr>
          <a:xfrm>
            <a:off x="3725526" y="2549839"/>
            <a:ext cx="805134" cy="2595038"/>
            <a:chOff x="1804833" y="3092204"/>
            <a:chExt cx="805134" cy="2595038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B9845B1C-B3CC-4E66-67D8-008BB93E7B6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EC196BF0-46E8-48B3-C1DE-EDE9DBFE09B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Portuguesa Tietê</a:t>
              </a:r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E3C787AF-47DD-630E-6FEC-DC41B73B209C}"/>
              </a:ext>
            </a:extLst>
          </p:cNvPr>
          <p:cNvGrpSpPr/>
          <p:nvPr/>
        </p:nvGrpSpPr>
        <p:grpSpPr>
          <a:xfrm>
            <a:off x="4108946" y="2549839"/>
            <a:ext cx="805134" cy="2595038"/>
            <a:chOff x="1804833" y="3092204"/>
            <a:chExt cx="805134" cy="2595038"/>
          </a:xfrm>
        </p:grpSpPr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14CC81D2-75B9-F47C-4308-E3900EDBEC6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F411B2B7-C6C2-BD58-9E80-CD8527FC932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Armênia</a:t>
              </a:r>
            </a:p>
          </p:txBody>
        </p: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A9036947-EF85-0630-9D51-50EBBD7BE672}"/>
              </a:ext>
            </a:extLst>
          </p:cNvPr>
          <p:cNvGrpSpPr/>
          <p:nvPr/>
        </p:nvGrpSpPr>
        <p:grpSpPr>
          <a:xfrm>
            <a:off x="4492366" y="2549839"/>
            <a:ext cx="805134" cy="2595038"/>
            <a:chOff x="1804833" y="3092204"/>
            <a:chExt cx="805134" cy="2595038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27E96D3E-A680-734F-1809-2D6E56D0449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1BFCEFDA-10CB-CE86-1C07-FDED9452EAB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Tiradentes</a:t>
              </a:r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B8E56239-EEFB-AC2D-49F7-F6A5143BECA7}"/>
              </a:ext>
            </a:extLst>
          </p:cNvPr>
          <p:cNvGrpSpPr/>
          <p:nvPr/>
        </p:nvGrpSpPr>
        <p:grpSpPr>
          <a:xfrm>
            <a:off x="4875786" y="2549839"/>
            <a:ext cx="805134" cy="2595038"/>
            <a:chOff x="1804833" y="3092204"/>
            <a:chExt cx="805134" cy="2595038"/>
          </a:xfrm>
        </p:grpSpPr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7865502D-08FF-AC12-A6D9-BEC6B582B7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7374ABF7-6F0D-C8FC-E3D6-EE2617F867E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05ECF571-8721-E13B-7EBB-B9907C89A714}"/>
              </a:ext>
            </a:extLst>
          </p:cNvPr>
          <p:cNvGrpSpPr/>
          <p:nvPr/>
        </p:nvGrpSpPr>
        <p:grpSpPr>
          <a:xfrm>
            <a:off x="5259975" y="2549839"/>
            <a:ext cx="805134" cy="2595038"/>
            <a:chOff x="1804833" y="3092204"/>
            <a:chExt cx="805134" cy="2595038"/>
          </a:xfrm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2F0200D1-4877-C196-3EFD-D2868C975EF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C1AC7B58-8FB5-7AAD-DC4E-F7953F552F1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Bento</a:t>
              </a:r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4DCA1FF0-B7D3-5586-F26A-0620F8A9A362}"/>
              </a:ext>
            </a:extLst>
          </p:cNvPr>
          <p:cNvGrpSpPr/>
          <p:nvPr/>
        </p:nvGrpSpPr>
        <p:grpSpPr>
          <a:xfrm>
            <a:off x="5645776" y="2549839"/>
            <a:ext cx="805134" cy="2595038"/>
            <a:chOff x="1804833" y="3092204"/>
            <a:chExt cx="805134" cy="2595038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313F80BB-64D0-B732-00EA-DE7EC612B87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DC527C1F-7E65-3D2A-BB2D-945A7F00FB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Sé</a:t>
              </a:r>
            </a:p>
          </p:txBody>
        </p:sp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C39E356D-6C85-0229-B5ED-8F0BF43151D4}"/>
              </a:ext>
            </a:extLst>
          </p:cNvPr>
          <p:cNvGrpSpPr/>
          <p:nvPr/>
        </p:nvGrpSpPr>
        <p:grpSpPr>
          <a:xfrm>
            <a:off x="6031577" y="2549839"/>
            <a:ext cx="805134" cy="2595038"/>
            <a:chOff x="1804833" y="3092204"/>
            <a:chExt cx="805134" cy="2595038"/>
          </a:xfrm>
        </p:grpSpPr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C8433ED-6C9F-02C9-658A-F67E1FB8EC3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1808B651-071E-56AD-6A90-034CE97D40A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Japão - Liberdade</a:t>
              </a: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11684FD2-A888-879F-AB0B-6EE7E5EC456D}"/>
              </a:ext>
            </a:extLst>
          </p:cNvPr>
          <p:cNvGrpSpPr/>
          <p:nvPr/>
        </p:nvGrpSpPr>
        <p:grpSpPr>
          <a:xfrm>
            <a:off x="6417959" y="2549839"/>
            <a:ext cx="805134" cy="2595038"/>
            <a:chOff x="1804833" y="3092204"/>
            <a:chExt cx="805134" cy="2595038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BEE0D638-3F5D-D22D-CD9A-8359BACEBA6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C3942225-92BB-06B3-E6DB-01BA07865E4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Joaquim</a:t>
              </a:r>
            </a:p>
          </p:txBody>
        </p: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FB032CAC-1EA0-C21C-8DEB-4DF7836BA238}"/>
              </a:ext>
            </a:extLst>
          </p:cNvPr>
          <p:cNvGrpSpPr/>
          <p:nvPr/>
        </p:nvGrpSpPr>
        <p:grpSpPr>
          <a:xfrm>
            <a:off x="6803760" y="2549839"/>
            <a:ext cx="805134" cy="2595038"/>
            <a:chOff x="1804833" y="3092204"/>
            <a:chExt cx="805134" cy="2595038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43A0F011-2652-DBD9-6AEE-3D0D96FABC2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B6D1BC3F-90EE-68D4-FBEB-A1C51ADE59A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Vergueiro</a:t>
              </a:r>
            </a:p>
          </p:txBody>
        </p: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F7D610E9-BA49-93B6-B848-DE5F9090592A}"/>
              </a:ext>
            </a:extLst>
          </p:cNvPr>
          <p:cNvGrpSpPr/>
          <p:nvPr/>
        </p:nvGrpSpPr>
        <p:grpSpPr>
          <a:xfrm>
            <a:off x="7189559" y="2549839"/>
            <a:ext cx="805134" cy="2595038"/>
            <a:chOff x="1804833" y="3092204"/>
            <a:chExt cx="805134" cy="2595038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33A11F7C-6E41-0494-538C-004EDE1727F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EB88C3CB-7CE4-5EC3-4679-2AD67D31B89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Paraíso</a:t>
              </a:r>
            </a:p>
          </p:txBody>
        </p:sp>
      </p:grpSp>
      <p:grpSp>
        <p:nvGrpSpPr>
          <p:cNvPr id="151" name="Agrupar 150">
            <a:extLst>
              <a:ext uri="{FF2B5EF4-FFF2-40B4-BE49-F238E27FC236}">
                <a16:creationId xmlns:a16="http://schemas.microsoft.com/office/drawing/2014/main" id="{95CCBA8A-9560-FB92-E8E8-3760B9F368F9}"/>
              </a:ext>
            </a:extLst>
          </p:cNvPr>
          <p:cNvGrpSpPr/>
          <p:nvPr/>
        </p:nvGrpSpPr>
        <p:grpSpPr>
          <a:xfrm>
            <a:off x="7575165" y="2549839"/>
            <a:ext cx="805134" cy="2595038"/>
            <a:chOff x="1804833" y="3092204"/>
            <a:chExt cx="805134" cy="2595038"/>
          </a:xfrm>
        </p:grpSpPr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3825B8D4-BA6A-01E0-FC23-B05099D47B2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CaixaDeTexto 152">
              <a:extLst>
                <a:ext uri="{FF2B5EF4-FFF2-40B4-BE49-F238E27FC236}">
                  <a16:creationId xmlns:a16="http://schemas.microsoft.com/office/drawing/2014/main" id="{50CE2C2A-10B7-8537-AA71-3FD1CCBBBE0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Ana Rosa</a:t>
              </a:r>
            </a:p>
          </p:txBody>
        </p:sp>
      </p:grpSp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7E242363-70D4-3186-85C2-DB64800D9DE5}"/>
              </a:ext>
            </a:extLst>
          </p:cNvPr>
          <p:cNvGrpSpPr/>
          <p:nvPr/>
        </p:nvGrpSpPr>
        <p:grpSpPr>
          <a:xfrm>
            <a:off x="7960964" y="2549839"/>
            <a:ext cx="805134" cy="2595038"/>
            <a:chOff x="1804833" y="3092204"/>
            <a:chExt cx="805134" cy="2595038"/>
          </a:xfrm>
        </p:grpSpPr>
        <p:sp>
          <p:nvSpPr>
            <p:cNvPr id="155" name="Elipse 154">
              <a:extLst>
                <a:ext uri="{FF2B5EF4-FFF2-40B4-BE49-F238E27FC236}">
                  <a16:creationId xmlns:a16="http://schemas.microsoft.com/office/drawing/2014/main" id="{E81659F5-2D4F-8EE8-A153-0DF8F1236E2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CaixaDeTexto 155">
              <a:extLst>
                <a:ext uri="{FF2B5EF4-FFF2-40B4-BE49-F238E27FC236}">
                  <a16:creationId xmlns:a16="http://schemas.microsoft.com/office/drawing/2014/main" id="{73136249-C57F-08A5-18C7-B6DDB672739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Mariana</a:t>
              </a:r>
            </a:p>
          </p:txBody>
        </p:sp>
      </p:grpSp>
      <p:grpSp>
        <p:nvGrpSpPr>
          <p:cNvPr id="157" name="Agrupar 156">
            <a:extLst>
              <a:ext uri="{FF2B5EF4-FFF2-40B4-BE49-F238E27FC236}">
                <a16:creationId xmlns:a16="http://schemas.microsoft.com/office/drawing/2014/main" id="{1E2FD651-A693-D5F7-0C36-28C83C08E732}"/>
              </a:ext>
            </a:extLst>
          </p:cNvPr>
          <p:cNvGrpSpPr/>
          <p:nvPr/>
        </p:nvGrpSpPr>
        <p:grpSpPr>
          <a:xfrm>
            <a:off x="8346769" y="2549839"/>
            <a:ext cx="805134" cy="2595038"/>
            <a:chOff x="1804833" y="3092204"/>
            <a:chExt cx="805134" cy="2595038"/>
          </a:xfrm>
        </p:grpSpPr>
        <p:sp>
          <p:nvSpPr>
            <p:cNvPr id="158" name="Elipse 157">
              <a:extLst>
                <a:ext uri="{FF2B5EF4-FFF2-40B4-BE49-F238E27FC236}">
                  <a16:creationId xmlns:a16="http://schemas.microsoft.com/office/drawing/2014/main" id="{B427C186-6A41-840F-F105-DD9751F5A21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CaixaDeTexto 158">
              <a:extLst>
                <a:ext uri="{FF2B5EF4-FFF2-40B4-BE49-F238E27FC236}">
                  <a16:creationId xmlns:a16="http://schemas.microsoft.com/office/drawing/2014/main" id="{2E7E35B9-0A87-3FF3-AD9E-32BAF40D086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Cruz</a:t>
              </a:r>
            </a:p>
          </p:txBody>
        </p:sp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0491E1DB-E693-4E20-7E59-07FA70A8D501}"/>
              </a:ext>
            </a:extLst>
          </p:cNvPr>
          <p:cNvGrpSpPr/>
          <p:nvPr/>
        </p:nvGrpSpPr>
        <p:grpSpPr>
          <a:xfrm>
            <a:off x="8732779" y="2549839"/>
            <a:ext cx="805134" cy="2595038"/>
            <a:chOff x="1804833" y="3092204"/>
            <a:chExt cx="805134" cy="2595038"/>
          </a:xfrm>
        </p:grpSpPr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94AE1024-53F2-341D-31B9-B888AA1E3DE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793B12D0-7B4E-808E-BE01-CD0804EAD51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Praça da Árvore</a:t>
              </a:r>
            </a:p>
          </p:txBody>
        </p:sp>
      </p:grp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ECADCE5A-249C-B563-F42B-3FD32DB97AFF}"/>
              </a:ext>
            </a:extLst>
          </p:cNvPr>
          <p:cNvGrpSpPr/>
          <p:nvPr/>
        </p:nvGrpSpPr>
        <p:grpSpPr>
          <a:xfrm>
            <a:off x="9118580" y="2549839"/>
            <a:ext cx="874383" cy="2595038"/>
            <a:chOff x="1804833" y="3092204"/>
            <a:chExt cx="874383" cy="2595038"/>
          </a:xfrm>
        </p:grpSpPr>
        <p:sp>
          <p:nvSpPr>
            <p:cNvPr id="164" name="Elipse 163">
              <a:extLst>
                <a:ext uri="{FF2B5EF4-FFF2-40B4-BE49-F238E27FC236}">
                  <a16:creationId xmlns:a16="http://schemas.microsoft.com/office/drawing/2014/main" id="{22CE2841-5005-81B8-4522-CC6065C7D2C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6461ADFE-937E-DEF8-F835-5C3C605BE650}"/>
                </a:ext>
              </a:extLst>
            </p:cNvPr>
            <p:cNvSpPr txBox="1"/>
            <p:nvPr/>
          </p:nvSpPr>
          <p:spPr>
            <a:xfrm rot="18000000">
              <a:off x="1210863" y="4052726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Saúde</a:t>
              </a:r>
            </a:p>
            <a:p>
              <a:r>
                <a:rPr lang="pt-BR" sz="900" dirty="0" err="1"/>
                <a:t>Ultrafarma</a:t>
              </a:r>
              <a:endParaRPr lang="pt-BR" sz="900" dirty="0"/>
            </a:p>
          </p:txBody>
        </p:sp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A644B6ED-FA0C-FF2B-5C0A-FB7AEE1AF4F9}"/>
              </a:ext>
            </a:extLst>
          </p:cNvPr>
          <p:cNvGrpSpPr/>
          <p:nvPr/>
        </p:nvGrpSpPr>
        <p:grpSpPr>
          <a:xfrm>
            <a:off x="9504378" y="2549839"/>
            <a:ext cx="805134" cy="2595038"/>
            <a:chOff x="1804833" y="3092204"/>
            <a:chExt cx="805134" cy="2595038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9E87D012-3872-D564-328C-0177CD9883B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CaixaDeTexto 167">
              <a:extLst>
                <a:ext uri="{FF2B5EF4-FFF2-40B4-BE49-F238E27FC236}">
                  <a16:creationId xmlns:a16="http://schemas.microsoft.com/office/drawing/2014/main" id="{C8AA0A22-E07A-4DEF-E5A7-2007BD9FC02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Judas</a:t>
              </a: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4FEF4773-9B54-F8F9-BDC1-775A92402771}"/>
              </a:ext>
            </a:extLst>
          </p:cNvPr>
          <p:cNvGrpSpPr/>
          <p:nvPr/>
        </p:nvGrpSpPr>
        <p:grpSpPr>
          <a:xfrm>
            <a:off x="9890415" y="2549839"/>
            <a:ext cx="805134" cy="2595038"/>
            <a:chOff x="1804833" y="3092204"/>
            <a:chExt cx="805134" cy="2595038"/>
          </a:xfrm>
        </p:grpSpPr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EE97004E-DCD0-219C-C6F5-AF4D886A8CD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29C70500-E2D6-A105-359E-19D0477941D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Conceição</a:t>
              </a:r>
            </a:p>
          </p:txBody>
        </p:sp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F2ECC5AC-14E6-E465-95A5-83766BB4CC1F}"/>
              </a:ext>
            </a:extLst>
          </p:cNvPr>
          <p:cNvGrpSpPr/>
          <p:nvPr/>
        </p:nvGrpSpPr>
        <p:grpSpPr>
          <a:xfrm>
            <a:off x="10276214" y="2549840"/>
            <a:ext cx="874383" cy="2595037"/>
            <a:chOff x="1804833" y="3092205"/>
            <a:chExt cx="874383" cy="2595037"/>
          </a:xfrm>
        </p:grpSpPr>
        <p:sp>
          <p:nvSpPr>
            <p:cNvPr id="173" name="Elipse 172">
              <a:extLst>
                <a:ext uri="{FF2B5EF4-FFF2-40B4-BE49-F238E27FC236}">
                  <a16:creationId xmlns:a16="http://schemas.microsoft.com/office/drawing/2014/main" id="{F55E6AFF-3B32-A0BC-E5E8-05E10699455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9C7CF895-E667-919F-78C6-1C4D5EB2EB93}"/>
                </a:ext>
              </a:extLst>
            </p:cNvPr>
            <p:cNvSpPr txBox="1"/>
            <p:nvPr/>
          </p:nvSpPr>
          <p:spPr>
            <a:xfrm rot="18000000">
              <a:off x="1210863" y="4052727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Jabaquara</a:t>
              </a:r>
            </a:p>
            <a:p>
              <a:r>
                <a:rPr lang="pt-BR" sz="900" dirty="0"/>
                <a:t>Comitê Paralímpico Brasileiro</a:t>
              </a: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1CAC0A4C-9623-E7EC-34E6-37F837E07111}"/>
              </a:ext>
            </a:extLst>
          </p:cNvPr>
          <p:cNvGrpSpPr/>
          <p:nvPr/>
        </p:nvGrpSpPr>
        <p:grpSpPr>
          <a:xfrm>
            <a:off x="5587637" y="5198808"/>
            <a:ext cx="389940" cy="246221"/>
            <a:chOff x="1965117" y="5189845"/>
            <a:chExt cx="389940" cy="246221"/>
          </a:xfrm>
        </p:grpSpPr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4FB9A6B0-B0C6-F784-0CD8-E01ADDD3ED4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A1BC5C96-5135-A4C2-51AE-117FF5F6D48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84" name="Agrupar 183">
            <a:extLst>
              <a:ext uri="{FF2B5EF4-FFF2-40B4-BE49-F238E27FC236}">
                <a16:creationId xmlns:a16="http://schemas.microsoft.com/office/drawing/2014/main" id="{BA589538-0C86-B61F-46BA-9DA1929E4FDB}"/>
              </a:ext>
            </a:extLst>
          </p:cNvPr>
          <p:cNvGrpSpPr/>
          <p:nvPr/>
        </p:nvGrpSpPr>
        <p:grpSpPr>
          <a:xfrm>
            <a:off x="7126757" y="5198808"/>
            <a:ext cx="389940" cy="246221"/>
            <a:chOff x="1965117" y="5189845"/>
            <a:chExt cx="389940" cy="246221"/>
          </a:xfrm>
        </p:grpSpPr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0F2F8A2F-C73D-486B-B2D9-6994651F2BD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B39A4A06-9485-F028-4ABC-04D26DD3B61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B640CC61-D2CF-D756-F870-5FCED43F8D33}"/>
              </a:ext>
            </a:extLst>
          </p:cNvPr>
          <p:cNvGrpSpPr/>
          <p:nvPr/>
        </p:nvGrpSpPr>
        <p:grpSpPr>
          <a:xfrm>
            <a:off x="4819017" y="5989929"/>
            <a:ext cx="389940" cy="246221"/>
            <a:chOff x="1965117" y="5189845"/>
            <a:chExt cx="389940" cy="246221"/>
          </a:xfrm>
        </p:grpSpPr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B2EF6F69-4E48-80C5-7808-25C474835A8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92" name="CaixaDeTexto 191">
              <a:extLst>
                <a:ext uri="{FF2B5EF4-FFF2-40B4-BE49-F238E27FC236}">
                  <a16:creationId xmlns:a16="http://schemas.microsoft.com/office/drawing/2014/main" id="{4E6C858B-1CF9-F8F6-FEDA-1F3F69EE4E4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93" name="Agrupar 192">
            <a:extLst>
              <a:ext uri="{FF2B5EF4-FFF2-40B4-BE49-F238E27FC236}">
                <a16:creationId xmlns:a16="http://schemas.microsoft.com/office/drawing/2014/main" id="{DE3B9498-2497-6C4E-E8B0-ACCD7C9EF924}"/>
              </a:ext>
            </a:extLst>
          </p:cNvPr>
          <p:cNvGrpSpPr/>
          <p:nvPr/>
        </p:nvGrpSpPr>
        <p:grpSpPr>
          <a:xfrm>
            <a:off x="7517605" y="5197570"/>
            <a:ext cx="389940" cy="246221"/>
            <a:chOff x="1965117" y="5189845"/>
            <a:chExt cx="389940" cy="246221"/>
          </a:xfrm>
        </p:grpSpPr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049A09D6-4248-2591-A8F6-A92619B0288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95" name="CaixaDeTexto 194">
              <a:extLst>
                <a:ext uri="{FF2B5EF4-FFF2-40B4-BE49-F238E27FC236}">
                  <a16:creationId xmlns:a16="http://schemas.microsoft.com/office/drawing/2014/main" id="{C1EBA0F0-C63D-3978-51C6-821E43B3B3D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9" name="Agrupar 198">
            <a:extLst>
              <a:ext uri="{FF2B5EF4-FFF2-40B4-BE49-F238E27FC236}">
                <a16:creationId xmlns:a16="http://schemas.microsoft.com/office/drawing/2014/main" id="{781D4388-371B-8BDB-657A-6A13AB6B3BF8}"/>
              </a:ext>
            </a:extLst>
          </p:cNvPr>
          <p:cNvGrpSpPr/>
          <p:nvPr/>
        </p:nvGrpSpPr>
        <p:grpSpPr>
          <a:xfrm>
            <a:off x="8291521" y="5197569"/>
            <a:ext cx="389940" cy="246221"/>
            <a:chOff x="1965117" y="5189845"/>
            <a:chExt cx="389940" cy="246221"/>
          </a:xfrm>
        </p:grpSpPr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37BC89FB-3517-6DD6-652C-16F412193D1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B3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201" name="CaixaDeTexto 200">
              <a:extLst>
                <a:ext uri="{FF2B5EF4-FFF2-40B4-BE49-F238E27FC236}">
                  <a16:creationId xmlns:a16="http://schemas.microsoft.com/office/drawing/2014/main" id="{87D5B22A-741F-74C0-EDC4-24360AE3096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5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3" name="Imagem 202">
            <a:extLst>
              <a:ext uri="{FF2B5EF4-FFF2-40B4-BE49-F238E27FC236}">
                <a16:creationId xmlns:a16="http://schemas.microsoft.com/office/drawing/2014/main" id="{6E2715F4-5643-DB7B-4867-63677223E6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1804677" y="5238963"/>
            <a:ext cx="181562" cy="173723"/>
          </a:xfrm>
          <a:prstGeom prst="rect">
            <a:avLst/>
          </a:prstGeom>
        </p:spPr>
      </p:pic>
      <p:pic>
        <p:nvPicPr>
          <p:cNvPr id="204" name="Imagem 202">
            <a:extLst>
              <a:ext uri="{FF2B5EF4-FFF2-40B4-BE49-F238E27FC236}">
                <a16:creationId xmlns:a16="http://schemas.microsoft.com/office/drawing/2014/main" id="{551368F5-63C6-6F3C-9C3C-A4E7B7DFC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10286635" y="5233817"/>
            <a:ext cx="181562" cy="173723"/>
          </a:xfrm>
          <a:prstGeom prst="rect">
            <a:avLst/>
          </a:prstGeom>
        </p:spPr>
      </p:pic>
      <p:sp>
        <p:nvSpPr>
          <p:cNvPr id="208" name="CaixaDeTexto 207">
            <a:extLst>
              <a:ext uri="{FF2B5EF4-FFF2-40B4-BE49-F238E27FC236}">
                <a16:creationId xmlns:a16="http://schemas.microsoft.com/office/drawing/2014/main" id="{664FCEEA-DE8C-388A-062F-A3CA20445367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210" name="Imagem 209" descr="Ícone&#10;&#10;Descrição gerada automaticamente">
            <a:extLst>
              <a:ext uri="{FF2B5EF4-FFF2-40B4-BE49-F238E27FC236}">
                <a16:creationId xmlns:a16="http://schemas.microsoft.com/office/drawing/2014/main" id="{2C0D5802-CED0-FA69-C9A6-90683C845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3" name="Imagem 202">
            <a:extLst>
              <a:ext uri="{FF2B5EF4-FFF2-40B4-BE49-F238E27FC236}">
                <a16:creationId xmlns:a16="http://schemas.microsoft.com/office/drawing/2014/main" id="{E3D0D714-3002-FB8D-0E00-21392CC82A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4117573" y="5238960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2B7BB41-9258-E990-D53A-AF993B094320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49F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FBE90B1-DEC1-9619-E3CE-B2BB7CC79325}"/>
              </a:ext>
            </a:extLst>
          </p:cNvPr>
          <p:cNvGrpSpPr/>
          <p:nvPr/>
        </p:nvGrpSpPr>
        <p:grpSpPr>
          <a:xfrm>
            <a:off x="3719801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CABAE91-1E10-91B8-55D6-DD3E600CEF1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8AF1BB2-D801-1543-CD63-80C5F75F12E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Rio Grande da Serra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0F56D25-7D3F-995A-9483-67F2717660D7}"/>
              </a:ext>
            </a:extLst>
          </p:cNvPr>
          <p:cNvGrpSpPr/>
          <p:nvPr/>
        </p:nvGrpSpPr>
        <p:grpSpPr>
          <a:xfrm>
            <a:off x="4103221" y="2549838"/>
            <a:ext cx="805134" cy="2595039"/>
            <a:chOff x="1804833" y="3092203"/>
            <a:chExt cx="805134" cy="259503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6E23A1E-82D1-7D2C-5660-DA9F277E055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4144B54-7AD6-2ED0-2B46-4E102D9A4EF4}"/>
                </a:ext>
              </a:extLst>
            </p:cNvPr>
            <p:cNvSpPr txBox="1"/>
            <p:nvPr/>
          </p:nvSpPr>
          <p:spPr>
            <a:xfrm rot="18000000">
              <a:off x="1210863" y="4121975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Ribeirão Pires</a:t>
              </a:r>
              <a:endParaRPr lang="pt-BR" sz="20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170BA83-8A5D-DC17-0645-B705887A8EAA}"/>
              </a:ext>
            </a:extLst>
          </p:cNvPr>
          <p:cNvGrpSpPr/>
          <p:nvPr/>
        </p:nvGrpSpPr>
        <p:grpSpPr>
          <a:xfrm>
            <a:off x="4489022" y="2549839"/>
            <a:ext cx="805134" cy="2595038"/>
            <a:chOff x="1804833" y="3092204"/>
            <a:chExt cx="805134" cy="2595038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FE8B147-69F9-28AE-00A5-C5E63EE2A2B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F799B7F-BB13-0950-6773-F6468F19813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Guapituba</a:t>
              </a:r>
              <a:endParaRPr lang="pt-BR" dirty="0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FC66EB4-5750-C78C-8F3D-CF6E9E0C5897}"/>
              </a:ext>
            </a:extLst>
          </p:cNvPr>
          <p:cNvGrpSpPr/>
          <p:nvPr/>
        </p:nvGrpSpPr>
        <p:grpSpPr>
          <a:xfrm>
            <a:off x="4874823" y="2549839"/>
            <a:ext cx="805134" cy="2595038"/>
            <a:chOff x="1804833" y="3092204"/>
            <a:chExt cx="805134" cy="2595038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56B0DDC-A5CF-ACF4-3756-FAD7CB3D40C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047B15C-AAFD-6992-CBCA-2A059A6E682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Mauá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541B3B9-15E5-3938-5AD2-3E1E7909C64C}"/>
              </a:ext>
            </a:extLst>
          </p:cNvPr>
          <p:cNvGrpSpPr/>
          <p:nvPr/>
        </p:nvGrpSpPr>
        <p:grpSpPr>
          <a:xfrm>
            <a:off x="5260624" y="2549839"/>
            <a:ext cx="805134" cy="2595038"/>
            <a:chOff x="1804833" y="3092204"/>
            <a:chExt cx="805134" cy="2595038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79D8E61-8351-7B94-DA71-33632DC17F9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D3AE189-5C31-D850-34CC-D6348299786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Capuava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74A38F2-B2D7-0D75-D7BF-0F5F63C63B40}"/>
              </a:ext>
            </a:extLst>
          </p:cNvPr>
          <p:cNvGrpSpPr/>
          <p:nvPr/>
        </p:nvGrpSpPr>
        <p:grpSpPr>
          <a:xfrm>
            <a:off x="5646425" y="472498"/>
            <a:ext cx="1431004" cy="4672379"/>
            <a:chOff x="1804833" y="1014863"/>
            <a:chExt cx="1431004" cy="4672379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E82C27F-A9C7-FAB6-23B6-3B490F4557D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5441D2D-40B3-A119-0E99-D6E121CC1EB5}"/>
                </a:ext>
              </a:extLst>
            </p:cNvPr>
            <p:cNvSpPr txBox="1"/>
            <p:nvPr/>
          </p:nvSpPr>
          <p:spPr>
            <a:xfrm rot="18000000">
              <a:off x="654241" y="3088628"/>
              <a:ext cx="465536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Prefeito Celso Daniel </a:t>
              </a:r>
            </a:p>
            <a:p>
              <a:r>
                <a:rPr lang="pt-BR" sz="900" dirty="0"/>
                <a:t>Santo André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DAC5061-BF13-6C83-E5A6-C47ECDBA59CB}"/>
              </a:ext>
            </a:extLst>
          </p:cNvPr>
          <p:cNvGrpSpPr/>
          <p:nvPr/>
        </p:nvGrpSpPr>
        <p:grpSpPr>
          <a:xfrm>
            <a:off x="6029845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2C56BF31-F9E7-69C8-82C5-629680942BF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AD83B88-55DC-4E98-72B1-049F20D6A11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Prefeito Saladino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56A9C2F-0166-7E92-B543-20A8AA0318BD}"/>
              </a:ext>
            </a:extLst>
          </p:cNvPr>
          <p:cNvGrpSpPr/>
          <p:nvPr/>
        </p:nvGrpSpPr>
        <p:grpSpPr>
          <a:xfrm>
            <a:off x="6413265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93B013E-8AFA-5633-79BB-1653264D9C9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F87FEBD-0CF1-05F0-0247-979E9BCCFE5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Utinga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2B31ED77-B303-329A-EA3E-7FECC82B6CA9}"/>
              </a:ext>
            </a:extLst>
          </p:cNvPr>
          <p:cNvGrpSpPr/>
          <p:nvPr/>
        </p:nvGrpSpPr>
        <p:grpSpPr>
          <a:xfrm>
            <a:off x="6796685" y="2549839"/>
            <a:ext cx="882078" cy="2595038"/>
            <a:chOff x="1804833" y="3092204"/>
            <a:chExt cx="882078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557FBA6-AACF-911A-CF5C-BD4B412C275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9E6B8B25-A1EF-DFC9-9ED6-BE3120320F26}"/>
                </a:ext>
              </a:extLst>
            </p:cNvPr>
            <p:cNvSpPr txBox="1"/>
            <p:nvPr/>
          </p:nvSpPr>
          <p:spPr>
            <a:xfrm rot="18000000">
              <a:off x="1210863" y="4045032"/>
              <a:ext cx="2428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Caetano do Sul </a:t>
              </a:r>
            </a:p>
            <a:p>
              <a:r>
                <a:rPr lang="pt-BR" sz="900" dirty="0"/>
                <a:t>Prefeito Walter Braido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21630FF-3202-378B-3472-1EF8C2AB4560}"/>
              </a:ext>
            </a:extLst>
          </p:cNvPr>
          <p:cNvGrpSpPr/>
          <p:nvPr/>
        </p:nvGrpSpPr>
        <p:grpSpPr>
          <a:xfrm>
            <a:off x="7180874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C1DF263E-A1DD-6909-0013-54BEF4648BB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3C8420A2-8D41-77D7-54F6-C5154826800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Tamanduateí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9ACF1FD-1637-62ED-E982-37B315B02CC1}"/>
              </a:ext>
            </a:extLst>
          </p:cNvPr>
          <p:cNvGrpSpPr/>
          <p:nvPr/>
        </p:nvGrpSpPr>
        <p:grpSpPr>
          <a:xfrm>
            <a:off x="7566675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01779266-9059-6940-70C0-FA38741630A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8AC951A-D198-762E-5AB2-BFFDD7C9F39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Ipiranga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11FF88BB-10E7-93A2-5739-FFF3E24F7B30}"/>
              </a:ext>
            </a:extLst>
          </p:cNvPr>
          <p:cNvGrpSpPr/>
          <p:nvPr/>
        </p:nvGrpSpPr>
        <p:grpSpPr>
          <a:xfrm>
            <a:off x="7952476" y="1785256"/>
            <a:ext cx="1010003" cy="3359621"/>
            <a:chOff x="1804833" y="2327621"/>
            <a:chExt cx="1010003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BB6C5D74-5046-9CC3-7C1C-7DFF435CFFE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C0C3E0B3-03AB-ABD3-9212-95CF26FC09B2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Juventus - Mooca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802149C4-88EB-F85A-D607-D0C4C6D5B606}"/>
              </a:ext>
            </a:extLst>
          </p:cNvPr>
          <p:cNvGrpSpPr/>
          <p:nvPr/>
        </p:nvGrpSpPr>
        <p:grpSpPr>
          <a:xfrm>
            <a:off x="8338858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6247516-BD6E-66F8-3E03-002B8C0F32E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C4A7DA8-D227-54F8-1744-058D48D4A44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523CCBCB-5F8F-33CC-0DC9-EF6DAB53A2F1}"/>
              </a:ext>
            </a:extLst>
          </p:cNvPr>
          <p:cNvGrpSpPr/>
          <p:nvPr/>
        </p:nvGrpSpPr>
        <p:grpSpPr>
          <a:xfrm>
            <a:off x="7120413" y="5197194"/>
            <a:ext cx="389940" cy="246221"/>
            <a:chOff x="1965117" y="5189845"/>
            <a:chExt cx="389940" cy="24622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53FFD0E9-68CD-0CE5-E498-B47D7BA80BF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25071FA4-19B6-3727-C562-48C1A7E5526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37A031EC-5AC7-A1FD-E21E-D73C49BDE3AE}"/>
              </a:ext>
            </a:extLst>
          </p:cNvPr>
          <p:cNvGrpSpPr/>
          <p:nvPr/>
        </p:nvGrpSpPr>
        <p:grpSpPr>
          <a:xfrm>
            <a:off x="8275609" y="5198808"/>
            <a:ext cx="389940" cy="246221"/>
            <a:chOff x="1965117" y="5189845"/>
            <a:chExt cx="389940" cy="246221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F73166CD-FC39-CE90-BDBA-2CE9421FD0D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A0DC51D-B878-D52A-C373-95F051420ED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2DD60A42-37F5-9D03-3158-EA977D231FA8}"/>
              </a:ext>
            </a:extLst>
          </p:cNvPr>
          <p:cNvGrpSpPr/>
          <p:nvPr/>
        </p:nvGrpSpPr>
        <p:grpSpPr>
          <a:xfrm>
            <a:off x="8275609" y="5794692"/>
            <a:ext cx="389940" cy="246221"/>
            <a:chOff x="1965117" y="5189845"/>
            <a:chExt cx="389940" cy="246221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842B4928-2990-C960-26E3-540106CEAE5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FF7A9299-21EE-4C41-3AF7-B0760351C53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4748924E-6A58-67B4-E179-0275744DDEBD}"/>
              </a:ext>
            </a:extLst>
          </p:cNvPr>
          <p:cNvGrpSpPr/>
          <p:nvPr/>
        </p:nvGrpSpPr>
        <p:grpSpPr>
          <a:xfrm>
            <a:off x="8275609" y="5598148"/>
            <a:ext cx="389940" cy="246221"/>
            <a:chOff x="1965117" y="5189845"/>
            <a:chExt cx="389940" cy="246221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C3ADF877-1258-97CE-AFF0-108597586CB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5440E462-C7C4-DFD2-2AB8-7560CAA5A0AB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7C76C6ED-7656-88D0-7331-D219241EABDE}"/>
              </a:ext>
            </a:extLst>
          </p:cNvPr>
          <p:cNvGrpSpPr/>
          <p:nvPr/>
        </p:nvGrpSpPr>
        <p:grpSpPr>
          <a:xfrm>
            <a:off x="8275609" y="5398389"/>
            <a:ext cx="389940" cy="246221"/>
            <a:chOff x="1965117" y="5189845"/>
            <a:chExt cx="389940" cy="246221"/>
          </a:xfrm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5848AAB7-3A62-D059-A4C4-7B1BF64AB6C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BBE35495-8D9B-22AF-9D83-51A9DA08754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7" name="Imagem 202">
            <a:extLst>
              <a:ext uri="{FF2B5EF4-FFF2-40B4-BE49-F238E27FC236}">
                <a16:creationId xmlns:a16="http://schemas.microsoft.com/office/drawing/2014/main" id="{F35A3E44-3C5C-0F87-B860-137F24CD4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5654518" y="5238800"/>
            <a:ext cx="181562" cy="173723"/>
          </a:xfrm>
          <a:prstGeom prst="rect">
            <a:avLst/>
          </a:prstGeom>
        </p:spPr>
      </p:pic>
      <p:pic>
        <p:nvPicPr>
          <p:cNvPr id="78" name="Imagem 202">
            <a:extLst>
              <a:ext uri="{FF2B5EF4-FFF2-40B4-BE49-F238E27FC236}">
                <a16:creationId xmlns:a16="http://schemas.microsoft.com/office/drawing/2014/main" id="{4061495F-C925-E255-D08B-F292641F3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6035518" y="5238800"/>
            <a:ext cx="181562" cy="173723"/>
          </a:xfrm>
          <a:prstGeom prst="rect">
            <a:avLst/>
          </a:prstGeom>
        </p:spPr>
      </p:pic>
      <p:sp>
        <p:nvSpPr>
          <p:cNvPr id="79" name="CaixaDeTexto 78">
            <a:extLst>
              <a:ext uri="{FF2B5EF4-FFF2-40B4-BE49-F238E27FC236}">
                <a16:creationId xmlns:a16="http://schemas.microsoft.com/office/drawing/2014/main" id="{244B4582-E509-B46D-0E65-66582E784DDE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80" name="Imagem 79" descr="Ícone&#10;&#10;Descrição gerada automaticamente">
            <a:extLst>
              <a:ext uri="{FF2B5EF4-FFF2-40B4-BE49-F238E27FC236}">
                <a16:creationId xmlns:a16="http://schemas.microsoft.com/office/drawing/2014/main" id="{9BF33CA8-9D3C-60BA-374C-47F233DDA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9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7A39320-878E-D0A9-C231-74CA5958E495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F683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F0FE8EE-41CB-E3DC-946E-05285ED57B7C}"/>
              </a:ext>
            </a:extLst>
          </p:cNvPr>
          <p:cNvGrpSpPr/>
          <p:nvPr/>
        </p:nvGrpSpPr>
        <p:grpSpPr>
          <a:xfrm>
            <a:off x="2957054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5521301-CEC5-6DCA-DD82-9F131B65E2C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A5D182E-0972-E41A-7641-3A4AF3E42F8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94E60BA-129D-652A-F862-63CBE19DF888}"/>
              </a:ext>
            </a:extLst>
          </p:cNvPr>
          <p:cNvGrpSpPr/>
          <p:nvPr/>
        </p:nvGrpSpPr>
        <p:grpSpPr>
          <a:xfrm>
            <a:off x="3340474" y="2549839"/>
            <a:ext cx="805134" cy="2595038"/>
            <a:chOff x="1804833" y="3092204"/>
            <a:chExt cx="805134" cy="2595038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185658D6-6B1D-41DC-37DD-7E1991FDF3B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EF506F4-5212-C92D-7806-339F17EB275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3FEB0A4-116C-B428-C129-365C35FDB41B}"/>
              </a:ext>
            </a:extLst>
          </p:cNvPr>
          <p:cNvGrpSpPr/>
          <p:nvPr/>
        </p:nvGrpSpPr>
        <p:grpSpPr>
          <a:xfrm>
            <a:off x="3726275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C3F875F-A5F0-78B1-6A25-EAD9D4FC9A8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6149CE4-DEA9-10A0-CB92-4465BA7709D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6EE1299-B9E7-48B5-FE08-9BC35691C80B}"/>
              </a:ext>
            </a:extLst>
          </p:cNvPr>
          <p:cNvGrpSpPr/>
          <p:nvPr/>
        </p:nvGrpSpPr>
        <p:grpSpPr>
          <a:xfrm>
            <a:off x="4112076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44071308-6AD3-88C3-B861-F2EC4C99EA2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91C78E7-7DBF-1383-0336-26AC7D1FC07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Tatuapé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B5B2F38-4476-2FE8-1D6C-216C67C476D5}"/>
              </a:ext>
            </a:extLst>
          </p:cNvPr>
          <p:cNvGrpSpPr/>
          <p:nvPr/>
        </p:nvGrpSpPr>
        <p:grpSpPr>
          <a:xfrm>
            <a:off x="4497877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48884E6-ECBA-7C51-67F8-2A373AC9F38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D200DEA-1AF7-6C70-73AE-98AF0535311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Corinthians - Itaquera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79B156D-46AD-8EE4-DF86-B072FD8AC1C8}"/>
              </a:ext>
            </a:extLst>
          </p:cNvPr>
          <p:cNvGrpSpPr/>
          <p:nvPr/>
        </p:nvGrpSpPr>
        <p:grpSpPr>
          <a:xfrm>
            <a:off x="4883678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A2D75AAE-E76F-8C33-6F66-EDCA9A606EA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AB67D3EF-511D-E311-7252-CF76C545171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Dom Bosco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101C402-2480-6BB6-7DD6-AA2B756E242F}"/>
              </a:ext>
            </a:extLst>
          </p:cNvPr>
          <p:cNvGrpSpPr/>
          <p:nvPr/>
        </p:nvGrpSpPr>
        <p:grpSpPr>
          <a:xfrm>
            <a:off x="5267098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E291489E-CAF6-8CE6-1D2F-E4B8306763E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507751D-08EF-7E9B-40B7-772A46E1EF6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José Bonifácio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7401659B-D798-6C9C-2121-7723C06B2EEE}"/>
              </a:ext>
            </a:extLst>
          </p:cNvPr>
          <p:cNvGrpSpPr/>
          <p:nvPr/>
        </p:nvGrpSpPr>
        <p:grpSpPr>
          <a:xfrm>
            <a:off x="5650518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F5FC13D-A4BA-C977-0841-0F1E14EB059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08B4831-DC88-57FC-6778-93839003E53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Guaianazes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E3337A7-39B3-F2D0-21D3-62EAD97BA2BD}"/>
              </a:ext>
            </a:extLst>
          </p:cNvPr>
          <p:cNvGrpSpPr/>
          <p:nvPr/>
        </p:nvGrpSpPr>
        <p:grpSpPr>
          <a:xfrm>
            <a:off x="6033938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70BE111-B264-915F-3B25-DDEE64F8344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34969EC-FED0-0CBC-B5B7-5D19032F86D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Antônio Gianetti Neto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E829892-BBA4-3624-F14B-0A8D77E56C09}"/>
              </a:ext>
            </a:extLst>
          </p:cNvPr>
          <p:cNvGrpSpPr/>
          <p:nvPr/>
        </p:nvGrpSpPr>
        <p:grpSpPr>
          <a:xfrm>
            <a:off x="6418127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9E484090-6E59-2AFC-F789-42341B65540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C93170C-380C-7B76-FB2A-30A6CA314B7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Ferraz de Vasconcelos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006EABE-62EA-78B6-4C4E-E843734D3795}"/>
              </a:ext>
            </a:extLst>
          </p:cNvPr>
          <p:cNvGrpSpPr/>
          <p:nvPr/>
        </p:nvGrpSpPr>
        <p:grpSpPr>
          <a:xfrm>
            <a:off x="6803928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E5708BC-3963-47E7-5C2F-24C1AF8C28B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4193D2CB-E877-BBBE-0661-D6E3A2AC898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Poá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823FB9D-4596-65FE-3EE6-31DCD09BFF00}"/>
              </a:ext>
            </a:extLst>
          </p:cNvPr>
          <p:cNvGrpSpPr/>
          <p:nvPr/>
        </p:nvGrpSpPr>
        <p:grpSpPr>
          <a:xfrm>
            <a:off x="7189729" y="1785256"/>
            <a:ext cx="1010003" cy="3359621"/>
            <a:chOff x="1804833" y="2327621"/>
            <a:chExt cx="1010003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6B07684B-E590-4962-43F1-541E1ECE6AE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67BB6047-26A5-4517-9789-82B291038EED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Calmon Viana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3761333-4F7A-510D-B9E9-F1BE03A8B368}"/>
              </a:ext>
            </a:extLst>
          </p:cNvPr>
          <p:cNvGrpSpPr/>
          <p:nvPr/>
        </p:nvGrpSpPr>
        <p:grpSpPr>
          <a:xfrm>
            <a:off x="7576111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E133DF36-A76B-0C5C-3600-29F294CE757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F6B39920-A3B7-86BF-F590-562C189C051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Suzano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A885EB6-A101-50C4-C904-C89AC7379965}"/>
              </a:ext>
            </a:extLst>
          </p:cNvPr>
          <p:cNvGrpSpPr/>
          <p:nvPr/>
        </p:nvGrpSpPr>
        <p:grpSpPr>
          <a:xfrm>
            <a:off x="7961912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FDF9003A-B5BF-9C14-0AA8-286136BB3D8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4EFE4068-5B01-DFB1-0D8E-0043EBA4421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Jundiapeba</a:t>
              </a:r>
              <a:endParaRPr lang="pt-BR" dirty="0"/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DE8B4550-3FEF-73AD-F1FA-0101E5B741A2}"/>
              </a:ext>
            </a:extLst>
          </p:cNvPr>
          <p:cNvGrpSpPr/>
          <p:nvPr/>
        </p:nvGrpSpPr>
        <p:grpSpPr>
          <a:xfrm>
            <a:off x="8347711" y="1709266"/>
            <a:ext cx="1030364" cy="3435611"/>
            <a:chOff x="1804833" y="2251631"/>
            <a:chExt cx="1030364" cy="3435611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230BFF8E-A469-5C5E-3AE6-11763DE4364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534CEF6D-67D4-ACA6-A33A-6371C8E8845B}"/>
                </a:ext>
              </a:extLst>
            </p:cNvPr>
            <p:cNvSpPr txBox="1"/>
            <p:nvPr/>
          </p:nvSpPr>
          <p:spPr>
            <a:xfrm rot="18000000">
              <a:off x="985632" y="3731864"/>
              <a:ext cx="332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Braz Cubas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B3E263B-7446-4695-C30D-06346E880A86}"/>
              </a:ext>
            </a:extLst>
          </p:cNvPr>
          <p:cNvGrpSpPr/>
          <p:nvPr/>
        </p:nvGrpSpPr>
        <p:grpSpPr>
          <a:xfrm>
            <a:off x="8733317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294F98E8-A509-5726-8997-EA56195D7CA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587B94F3-82C5-E12B-331B-4044D9291B6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Mogi das Cruzes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08DB391-52A0-2DDC-728C-3706BFD90F18}"/>
              </a:ext>
            </a:extLst>
          </p:cNvPr>
          <p:cNvGrpSpPr/>
          <p:nvPr/>
        </p:nvGrpSpPr>
        <p:grpSpPr>
          <a:xfrm>
            <a:off x="9119116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A99F82C2-84B5-0A62-DA8D-BF72F18ECC9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7B4E3456-B8A8-C8AF-6228-587E619141C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Estudantes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F8636C20-B2C4-BA0F-46E6-A0D5E49C6F9D}"/>
              </a:ext>
            </a:extLst>
          </p:cNvPr>
          <p:cNvGrpSpPr/>
          <p:nvPr/>
        </p:nvGrpSpPr>
        <p:grpSpPr>
          <a:xfrm>
            <a:off x="2900704" y="5804216"/>
            <a:ext cx="389940" cy="246221"/>
            <a:chOff x="1965117" y="5189845"/>
            <a:chExt cx="389940" cy="24622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DF29E03A-E402-E6B6-5EA8-577173DA4EA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F1EC712B-5A77-5732-6139-BB5CC83D451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0620C6BC-91FC-CE67-585E-4FB9098566B1}"/>
              </a:ext>
            </a:extLst>
          </p:cNvPr>
          <p:cNvGrpSpPr/>
          <p:nvPr/>
        </p:nvGrpSpPr>
        <p:grpSpPr>
          <a:xfrm>
            <a:off x="2906848" y="5195086"/>
            <a:ext cx="389940" cy="246221"/>
            <a:chOff x="1965117" y="5189845"/>
            <a:chExt cx="389940" cy="246221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DC45D7C-AD0F-EA15-5F09-23EE1A24FE7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F5208CF6-B8C3-0A54-0655-8D14BCB7CCD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C978AAA5-DB99-4A76-36FC-D4EC6EE70AD5}"/>
              </a:ext>
            </a:extLst>
          </p:cNvPr>
          <p:cNvGrpSpPr/>
          <p:nvPr/>
        </p:nvGrpSpPr>
        <p:grpSpPr>
          <a:xfrm>
            <a:off x="2903085" y="5406770"/>
            <a:ext cx="389940" cy="246221"/>
            <a:chOff x="1965117" y="5189845"/>
            <a:chExt cx="389940" cy="246221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FBCAB8B2-EE9E-5A12-16A6-D67BDDD9802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E717131-EA79-5BD3-D9B9-FEDF921A17B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4293C4F0-4501-DEAA-5DE0-5DD0D8F1CC02}"/>
              </a:ext>
            </a:extLst>
          </p:cNvPr>
          <p:cNvGrpSpPr/>
          <p:nvPr/>
        </p:nvGrpSpPr>
        <p:grpSpPr>
          <a:xfrm>
            <a:off x="2904932" y="5601774"/>
            <a:ext cx="389940" cy="246221"/>
            <a:chOff x="1965117" y="5189845"/>
            <a:chExt cx="389940" cy="246221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E4D8C13F-8773-F8A7-CD9B-A434A79A872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A00C10F1-7654-D730-2429-B1840E4C1BC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78250BC6-F6CF-AA32-F4C4-77A6C2955297}"/>
              </a:ext>
            </a:extLst>
          </p:cNvPr>
          <p:cNvGrpSpPr/>
          <p:nvPr/>
        </p:nvGrpSpPr>
        <p:grpSpPr>
          <a:xfrm>
            <a:off x="7134328" y="5203961"/>
            <a:ext cx="389940" cy="246221"/>
            <a:chOff x="1965117" y="5189845"/>
            <a:chExt cx="389940" cy="246221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ECF8D78E-9856-6C4B-24D0-508862F0630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2130843B-640A-D3FC-6F20-3C6C415DA07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B8DE80D8-0F74-8FEA-A655-4CF7C05D9EAE}"/>
              </a:ext>
            </a:extLst>
          </p:cNvPr>
          <p:cNvGrpSpPr/>
          <p:nvPr/>
        </p:nvGrpSpPr>
        <p:grpSpPr>
          <a:xfrm>
            <a:off x="3663517" y="5805524"/>
            <a:ext cx="389940" cy="246221"/>
            <a:chOff x="1965117" y="5189845"/>
            <a:chExt cx="389940" cy="246221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2A428B31-9C9A-76AE-0F4F-B8FCDC50A34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3FB1D437-456F-292A-C4F1-BF5169B7DDB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D8CF7D58-3285-AD3C-83EA-EF4D40A1670C}"/>
              </a:ext>
            </a:extLst>
          </p:cNvPr>
          <p:cNvGrpSpPr/>
          <p:nvPr/>
        </p:nvGrpSpPr>
        <p:grpSpPr>
          <a:xfrm>
            <a:off x="3669565" y="5405553"/>
            <a:ext cx="389940" cy="246221"/>
            <a:chOff x="1965117" y="5189845"/>
            <a:chExt cx="389940" cy="246221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B48B9948-E09E-1157-BB8B-F9E5AFCD5AB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B182F85F-302B-8D47-F8F8-7F87F1D4AB1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FBBEDE58-795D-83C3-1376-3FD317109CBA}"/>
              </a:ext>
            </a:extLst>
          </p:cNvPr>
          <p:cNvGrpSpPr/>
          <p:nvPr/>
        </p:nvGrpSpPr>
        <p:grpSpPr>
          <a:xfrm>
            <a:off x="3670660" y="5604487"/>
            <a:ext cx="389940" cy="246221"/>
            <a:chOff x="1965117" y="5189845"/>
            <a:chExt cx="389940" cy="246221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7E5F5BD1-1B1C-5733-687F-F46A311060C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EB9F1A3A-0550-1308-9F7E-057C66E2B30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BF1245AE-04EB-5DC8-EE04-5D7D863343AA}"/>
              </a:ext>
            </a:extLst>
          </p:cNvPr>
          <p:cNvGrpSpPr/>
          <p:nvPr/>
        </p:nvGrpSpPr>
        <p:grpSpPr>
          <a:xfrm>
            <a:off x="3668078" y="5996256"/>
            <a:ext cx="389940" cy="246221"/>
            <a:chOff x="1965117" y="5189845"/>
            <a:chExt cx="389940" cy="246221"/>
          </a:xfrm>
        </p:grpSpPr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A7B027F2-3107-9ED7-A91C-14E449F7594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9602C2A2-5E25-683B-5AE4-0880B8F7B6A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1ABE2BEC-47C7-A561-B7AA-42211422918E}"/>
              </a:ext>
            </a:extLst>
          </p:cNvPr>
          <p:cNvGrpSpPr/>
          <p:nvPr/>
        </p:nvGrpSpPr>
        <p:grpSpPr>
          <a:xfrm>
            <a:off x="4434491" y="5203029"/>
            <a:ext cx="389940" cy="246221"/>
            <a:chOff x="1965117" y="5189845"/>
            <a:chExt cx="389940" cy="246221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984F345B-3FDE-73E4-9C39-341C2EA4EAA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7B3A3472-0C97-4DEF-FB85-6EFEA3C08A0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437B4984-E2F4-105E-CCEC-881AB5D2CE18}"/>
              </a:ext>
            </a:extLst>
          </p:cNvPr>
          <p:cNvGrpSpPr/>
          <p:nvPr/>
        </p:nvGrpSpPr>
        <p:grpSpPr>
          <a:xfrm>
            <a:off x="4046816" y="5408561"/>
            <a:ext cx="389940" cy="246221"/>
            <a:chOff x="1965117" y="5189845"/>
            <a:chExt cx="389940" cy="246221"/>
          </a:xfrm>
        </p:grpSpPr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87538E1F-6D78-859F-3C5D-6F8DB33C1A3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928F940C-CBBA-94B0-398F-B5D9A0ADE7C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CB64201C-32B0-4839-6CD2-5A80D493070F}"/>
              </a:ext>
            </a:extLst>
          </p:cNvPr>
          <p:cNvGrpSpPr/>
          <p:nvPr/>
        </p:nvGrpSpPr>
        <p:grpSpPr>
          <a:xfrm>
            <a:off x="4051228" y="5201072"/>
            <a:ext cx="389940" cy="246221"/>
            <a:chOff x="1965117" y="5189845"/>
            <a:chExt cx="389940" cy="246221"/>
          </a:xfrm>
        </p:grpSpPr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AB790201-C44F-4DC7-FD05-F57886FDED8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DEC8CD93-3320-3B26-EB61-D93BE4E4473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2823CBEC-B2D6-6F40-C0B6-5BD6F0C41EE5}"/>
              </a:ext>
            </a:extLst>
          </p:cNvPr>
          <p:cNvGrpSpPr/>
          <p:nvPr/>
        </p:nvGrpSpPr>
        <p:grpSpPr>
          <a:xfrm>
            <a:off x="3671308" y="5198103"/>
            <a:ext cx="389940" cy="246221"/>
            <a:chOff x="1965117" y="5189845"/>
            <a:chExt cx="389940" cy="246221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E17FE0D3-EED0-B889-8857-ADE8F4D8143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AF144D4C-E9D1-10A7-43F4-F0F251A0F9A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E960D925-1E85-1F3F-BB9F-542C92E8100C}"/>
              </a:ext>
            </a:extLst>
          </p:cNvPr>
          <p:cNvGrpSpPr/>
          <p:nvPr/>
        </p:nvGrpSpPr>
        <p:grpSpPr>
          <a:xfrm>
            <a:off x="3269982" y="5804216"/>
            <a:ext cx="389940" cy="246221"/>
            <a:chOff x="1965117" y="5189845"/>
            <a:chExt cx="389940" cy="246221"/>
          </a:xfrm>
        </p:grpSpPr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49D305F7-690D-2AC3-10AD-80308DE4E68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2CFF3987-DD32-A98D-DACF-FAC39182687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E5C4BB2E-27A1-154D-85CB-D725AFDBEE55}"/>
              </a:ext>
            </a:extLst>
          </p:cNvPr>
          <p:cNvGrpSpPr/>
          <p:nvPr/>
        </p:nvGrpSpPr>
        <p:grpSpPr>
          <a:xfrm>
            <a:off x="3276126" y="5195086"/>
            <a:ext cx="389940" cy="246221"/>
            <a:chOff x="1965117" y="5189845"/>
            <a:chExt cx="389940" cy="246221"/>
          </a:xfrm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E7AB1A85-3AF0-0959-ECF6-3849FA62186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7E5C4A16-0982-EBC5-A788-F8A227F7ED1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128D69E3-AA6D-31D7-5ACD-F427019E69A5}"/>
              </a:ext>
            </a:extLst>
          </p:cNvPr>
          <p:cNvGrpSpPr/>
          <p:nvPr/>
        </p:nvGrpSpPr>
        <p:grpSpPr>
          <a:xfrm>
            <a:off x="3272363" y="5406770"/>
            <a:ext cx="389940" cy="246221"/>
            <a:chOff x="1965117" y="5189845"/>
            <a:chExt cx="389940" cy="246221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1E7DCB61-BB58-2DBB-E664-5B9DB9F8B45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F74A8CB4-69E5-1891-CB4B-2E4A873979B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46E1E375-FAB6-8A84-BDCC-8DF64384FF1D}"/>
              </a:ext>
            </a:extLst>
          </p:cNvPr>
          <p:cNvGrpSpPr/>
          <p:nvPr/>
        </p:nvGrpSpPr>
        <p:grpSpPr>
          <a:xfrm>
            <a:off x="3274210" y="5601774"/>
            <a:ext cx="389940" cy="246221"/>
            <a:chOff x="1965117" y="5189845"/>
            <a:chExt cx="389940" cy="246221"/>
          </a:xfrm>
        </p:grpSpPr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C51B26C-3388-2DA4-2AD4-4BFA3D42D49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8C7028C5-6842-DAB1-D94D-7D5DE93DFDB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9D757706-EDE1-472E-D63A-264AB7BE6A12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43" name="Imagem 142" descr="Ícone&#10;&#10;Descrição gerada automaticamente">
            <a:extLst>
              <a:ext uri="{FF2B5EF4-FFF2-40B4-BE49-F238E27FC236}">
                <a16:creationId xmlns:a16="http://schemas.microsoft.com/office/drawing/2014/main" id="{C5DFC6AB-62B0-B46C-630D-B422B87A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7A66B11-4D94-7D1F-4A1C-D0543B1ECF8D}"/>
              </a:ext>
            </a:extLst>
          </p:cNvPr>
          <p:cNvGrpSpPr/>
          <p:nvPr/>
        </p:nvGrpSpPr>
        <p:grpSpPr>
          <a:xfrm>
            <a:off x="7524268" y="5205717"/>
            <a:ext cx="389940" cy="246221"/>
            <a:chOff x="1965117" y="5189845"/>
            <a:chExt cx="389940" cy="246221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4E90CDBE-FADE-1331-30A4-7DC6EE99A54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DB970932-3A5F-2A69-7065-AACE0BC278F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69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tângulo 107">
            <a:extLst>
              <a:ext uri="{FF2B5EF4-FFF2-40B4-BE49-F238E27FC236}">
                <a16:creationId xmlns:a16="http://schemas.microsoft.com/office/drawing/2014/main" id="{BE3C00ED-13DF-AE6D-5723-FF1EBC8B51D0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133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85811DD4-D3BC-003A-FB53-E8494B5E60A1}"/>
              </a:ext>
            </a:extLst>
          </p:cNvPr>
          <p:cNvGrpSpPr/>
          <p:nvPr/>
        </p:nvGrpSpPr>
        <p:grpSpPr>
          <a:xfrm>
            <a:off x="3719801" y="2549839"/>
            <a:ext cx="805134" cy="2595038"/>
            <a:chOff x="1804833" y="3092204"/>
            <a:chExt cx="805134" cy="2595038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71E2F0E1-6A85-26E4-4D82-8E8091CBA64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031FF581-A871-B316-ACF8-EC1D396C058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5480A401-6366-DFE3-FF8A-3EFCA3F71D94}"/>
              </a:ext>
            </a:extLst>
          </p:cNvPr>
          <p:cNvGrpSpPr/>
          <p:nvPr/>
        </p:nvGrpSpPr>
        <p:grpSpPr>
          <a:xfrm>
            <a:off x="4103221" y="2549838"/>
            <a:ext cx="805134" cy="2595039"/>
            <a:chOff x="1804833" y="3092203"/>
            <a:chExt cx="805134" cy="2595039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FCCEA5B6-6216-1380-382C-BB722B966D6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B3EB77F0-7991-423D-748A-1A6FD3A7AB2E}"/>
                </a:ext>
              </a:extLst>
            </p:cNvPr>
            <p:cNvSpPr txBox="1"/>
            <p:nvPr/>
          </p:nvSpPr>
          <p:spPr>
            <a:xfrm rot="18000000">
              <a:off x="1210863" y="4121975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Tatuapé</a:t>
              </a:r>
              <a:endParaRPr lang="pt-BR" sz="2000" dirty="0"/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714027C7-29C3-3E18-133F-7C158B59D98A}"/>
              </a:ext>
            </a:extLst>
          </p:cNvPr>
          <p:cNvGrpSpPr/>
          <p:nvPr/>
        </p:nvGrpSpPr>
        <p:grpSpPr>
          <a:xfrm>
            <a:off x="4489022" y="2549839"/>
            <a:ext cx="805134" cy="2595038"/>
            <a:chOff x="1804833" y="3092204"/>
            <a:chExt cx="805134" cy="2595038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76771D2D-1820-9782-1952-FC5B378CA5C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E07D6D08-62D2-1281-2243-3C6594E96B7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Goulart</a:t>
              </a: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5406D155-EB55-57A5-AEFA-3A922F7C9ED6}"/>
              </a:ext>
            </a:extLst>
          </p:cNvPr>
          <p:cNvGrpSpPr/>
          <p:nvPr/>
        </p:nvGrpSpPr>
        <p:grpSpPr>
          <a:xfrm>
            <a:off x="4874823" y="2549839"/>
            <a:ext cx="805134" cy="2595038"/>
            <a:chOff x="1804833" y="3092204"/>
            <a:chExt cx="805134" cy="2595038"/>
          </a:xfrm>
        </p:grpSpPr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05E7C0A9-9164-5425-4978-9E5A787BA78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848DEF34-4204-56E7-2D92-506515BFF40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USP Leste</a:t>
              </a:r>
            </a:p>
          </p:txBody>
        </p: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E5C0E43B-F7EA-E909-9F3A-30AD72726847}"/>
              </a:ext>
            </a:extLst>
          </p:cNvPr>
          <p:cNvGrpSpPr/>
          <p:nvPr/>
        </p:nvGrpSpPr>
        <p:grpSpPr>
          <a:xfrm>
            <a:off x="5260624" y="2549839"/>
            <a:ext cx="805134" cy="2595038"/>
            <a:chOff x="1804833" y="3092204"/>
            <a:chExt cx="805134" cy="2595038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B42A0AEF-CF3C-15D1-DCA3-60CF1EB3647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B81088D5-DCC7-8F1A-C1D6-0BF0A6A3183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Ermelino Matarazzo</a:t>
              </a:r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C9629063-99EF-3AFF-8DBC-CD284CE3CD93}"/>
              </a:ext>
            </a:extLst>
          </p:cNvPr>
          <p:cNvGrpSpPr/>
          <p:nvPr/>
        </p:nvGrpSpPr>
        <p:grpSpPr>
          <a:xfrm>
            <a:off x="5646425" y="472497"/>
            <a:ext cx="1361755" cy="4672380"/>
            <a:chOff x="1804833" y="1014862"/>
            <a:chExt cx="1361755" cy="4672380"/>
          </a:xfrm>
        </p:grpSpPr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D77BDB40-C7F5-8281-F7EF-6BE28C34717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D169573E-29C1-E589-4913-286A65ECAF50}"/>
                </a:ext>
              </a:extLst>
            </p:cNvPr>
            <p:cNvSpPr txBox="1"/>
            <p:nvPr/>
          </p:nvSpPr>
          <p:spPr>
            <a:xfrm rot="18000000">
              <a:off x="654241" y="3157877"/>
              <a:ext cx="4655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Miguel Paulista</a:t>
              </a:r>
              <a:endParaRPr lang="pt-BR" sz="1000" dirty="0"/>
            </a:p>
          </p:txBody>
        </p: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0137EF49-F589-332C-617B-FECAAB286D65}"/>
              </a:ext>
            </a:extLst>
          </p:cNvPr>
          <p:cNvGrpSpPr/>
          <p:nvPr/>
        </p:nvGrpSpPr>
        <p:grpSpPr>
          <a:xfrm>
            <a:off x="6029845" y="1704273"/>
            <a:ext cx="1031702" cy="3440604"/>
            <a:chOff x="1804833" y="2246638"/>
            <a:chExt cx="1031702" cy="3440604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12F26C63-FDF5-0D34-4B62-4E8928CEFC1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A2A14AF8-770A-0DA2-511C-4A8E1800A232}"/>
                </a:ext>
              </a:extLst>
            </p:cNvPr>
            <p:cNvSpPr txBox="1"/>
            <p:nvPr/>
          </p:nvSpPr>
          <p:spPr>
            <a:xfrm rot="18000000">
              <a:off x="984294" y="3729547"/>
              <a:ext cx="333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Helena – Vila Mara</a:t>
              </a:r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CAE326D6-FAAA-2F50-8346-AFFEF4B86E83}"/>
              </a:ext>
            </a:extLst>
          </p:cNvPr>
          <p:cNvGrpSpPr/>
          <p:nvPr/>
        </p:nvGrpSpPr>
        <p:grpSpPr>
          <a:xfrm>
            <a:off x="6413265" y="2549839"/>
            <a:ext cx="805134" cy="2595038"/>
            <a:chOff x="1804833" y="3092204"/>
            <a:chExt cx="805134" cy="2595038"/>
          </a:xfrm>
        </p:grpSpPr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221125BA-EED2-3258-C276-C2940F67779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CF37A05D-CE93-BE67-441B-41C6C7ABBCD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Itaim Paulista</a:t>
              </a: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9127B6F8-A9AD-F552-5162-E1BEB5C21207}"/>
              </a:ext>
            </a:extLst>
          </p:cNvPr>
          <p:cNvGrpSpPr/>
          <p:nvPr/>
        </p:nvGrpSpPr>
        <p:grpSpPr>
          <a:xfrm>
            <a:off x="6796685" y="2549839"/>
            <a:ext cx="805134" cy="2595038"/>
            <a:chOff x="1804833" y="3092204"/>
            <a:chExt cx="805134" cy="2595038"/>
          </a:xfrm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56ED7FCC-CC28-EB93-E898-6D12EDD03D5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CB06D2F7-0053-0B10-7DE4-C4480A7A234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Romano</a:t>
              </a:r>
              <a:endParaRPr lang="pt-BR" sz="1000" dirty="0"/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87D64E89-6E12-4A80-5654-AE7457F8951A}"/>
              </a:ext>
            </a:extLst>
          </p:cNvPr>
          <p:cNvGrpSpPr/>
          <p:nvPr/>
        </p:nvGrpSpPr>
        <p:grpSpPr>
          <a:xfrm>
            <a:off x="7180874" y="1899375"/>
            <a:ext cx="979425" cy="3245502"/>
            <a:chOff x="1804833" y="2441740"/>
            <a:chExt cx="979425" cy="3245502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116ED223-B798-5BC1-D9A0-9C0C2F769BB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2ADDDB9A-8104-2620-9C67-77E82DBE61D1}"/>
                </a:ext>
              </a:extLst>
            </p:cNvPr>
            <p:cNvSpPr txBox="1"/>
            <p:nvPr/>
          </p:nvSpPr>
          <p:spPr>
            <a:xfrm rot="18000000">
              <a:off x="1036572" y="3820094"/>
              <a:ext cx="312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Manoel Feio</a:t>
              </a:r>
            </a:p>
          </p:txBody>
        </p:sp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960B212B-6369-1F0C-3C49-17A0C06D5EEA}"/>
              </a:ext>
            </a:extLst>
          </p:cNvPr>
          <p:cNvGrpSpPr/>
          <p:nvPr/>
        </p:nvGrpSpPr>
        <p:grpSpPr>
          <a:xfrm>
            <a:off x="7566675" y="2549839"/>
            <a:ext cx="805134" cy="2595038"/>
            <a:chOff x="1804833" y="3092204"/>
            <a:chExt cx="805134" cy="2595038"/>
          </a:xfrm>
        </p:grpSpPr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6FDD887A-9314-9F1C-4ADF-AC4FD91E0E0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66D68BCB-422D-3086-A54A-15988644AEC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Itaquaquecetuba</a:t>
              </a: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2A096F1A-D3FD-A54B-EE2F-C7ECA58D65E7}"/>
              </a:ext>
            </a:extLst>
          </p:cNvPr>
          <p:cNvGrpSpPr/>
          <p:nvPr/>
        </p:nvGrpSpPr>
        <p:grpSpPr>
          <a:xfrm>
            <a:off x="7952476" y="1785256"/>
            <a:ext cx="1010003" cy="3359621"/>
            <a:chOff x="1804833" y="2327621"/>
            <a:chExt cx="1010003" cy="3359621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F07CF206-B1E0-1D03-A0B2-49061C0080E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9966CAA4-AC93-8D4C-EDC7-E238C4CC74AF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Jacaré</a:t>
              </a:r>
            </a:p>
          </p:txBody>
        </p: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C866D0E0-2559-2A66-0E6E-125AB86F3DA8}"/>
              </a:ext>
            </a:extLst>
          </p:cNvPr>
          <p:cNvGrpSpPr/>
          <p:nvPr/>
        </p:nvGrpSpPr>
        <p:grpSpPr>
          <a:xfrm>
            <a:off x="8338858" y="2549839"/>
            <a:ext cx="805134" cy="2595038"/>
            <a:chOff x="1804833" y="3092204"/>
            <a:chExt cx="805134" cy="2595038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B4870C34-190E-8383-C4C2-A8363EEF5CA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5353F7E6-347A-E54E-3D7C-DBA7F981BF1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Calmon Viana</a:t>
              </a:r>
            </a:p>
          </p:txBody>
        </p: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4567FC3D-2538-DB9A-69C1-E5A4CDC3437D}"/>
              </a:ext>
            </a:extLst>
          </p:cNvPr>
          <p:cNvGrpSpPr/>
          <p:nvPr/>
        </p:nvGrpSpPr>
        <p:grpSpPr>
          <a:xfrm>
            <a:off x="4424838" y="5197194"/>
            <a:ext cx="389940" cy="246221"/>
            <a:chOff x="1965117" y="5189845"/>
            <a:chExt cx="389940" cy="246221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AA134794-9402-3D97-E95A-0D882D72427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28F6B809-993D-F232-0D2C-5AA328CE87B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D8BD11FF-FCE2-1C34-16E2-0FE50F97C3D5}"/>
              </a:ext>
            </a:extLst>
          </p:cNvPr>
          <p:cNvGrpSpPr/>
          <p:nvPr/>
        </p:nvGrpSpPr>
        <p:grpSpPr>
          <a:xfrm>
            <a:off x="8275609" y="5197194"/>
            <a:ext cx="389940" cy="246221"/>
            <a:chOff x="1965117" y="5189845"/>
            <a:chExt cx="389940" cy="246221"/>
          </a:xfrm>
        </p:grpSpPr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F6F75F0F-DAA5-48FC-DD21-7DDC647D325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028A5823-F4C5-6076-D927-D3AA2CFDBD3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B2690078-DF96-23E9-ADC7-5E7223176C09}"/>
              </a:ext>
            </a:extLst>
          </p:cNvPr>
          <p:cNvGrpSpPr/>
          <p:nvPr/>
        </p:nvGrpSpPr>
        <p:grpSpPr>
          <a:xfrm>
            <a:off x="3663517" y="5805524"/>
            <a:ext cx="389940" cy="246221"/>
            <a:chOff x="1965117" y="5189845"/>
            <a:chExt cx="389940" cy="246221"/>
          </a:xfrm>
        </p:grpSpPr>
        <p:sp>
          <p:nvSpPr>
            <p:cNvPr id="164" name="Elipse 163">
              <a:extLst>
                <a:ext uri="{FF2B5EF4-FFF2-40B4-BE49-F238E27FC236}">
                  <a16:creationId xmlns:a16="http://schemas.microsoft.com/office/drawing/2014/main" id="{414054F5-A537-F61E-DCE8-1925ED251C8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FD2A4DFF-1247-3DC9-6692-CF7772F2F3F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AF49E68F-A8CC-6B01-1AC3-D9EDD836B219}"/>
              </a:ext>
            </a:extLst>
          </p:cNvPr>
          <p:cNvGrpSpPr/>
          <p:nvPr/>
        </p:nvGrpSpPr>
        <p:grpSpPr>
          <a:xfrm>
            <a:off x="3669565" y="5405553"/>
            <a:ext cx="389940" cy="246221"/>
            <a:chOff x="1965117" y="5189845"/>
            <a:chExt cx="389940" cy="246221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E84FC3BF-15A0-B3CC-9DE2-B343EF67868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8" name="CaixaDeTexto 167">
              <a:extLst>
                <a:ext uri="{FF2B5EF4-FFF2-40B4-BE49-F238E27FC236}">
                  <a16:creationId xmlns:a16="http://schemas.microsoft.com/office/drawing/2014/main" id="{433F9677-0EAA-09F4-D89D-9B959508EB6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A75077C3-852F-E92D-0DD4-4AFBE1D54117}"/>
              </a:ext>
            </a:extLst>
          </p:cNvPr>
          <p:cNvGrpSpPr/>
          <p:nvPr/>
        </p:nvGrpSpPr>
        <p:grpSpPr>
          <a:xfrm>
            <a:off x="3670660" y="5604487"/>
            <a:ext cx="389940" cy="246221"/>
            <a:chOff x="1965117" y="5189845"/>
            <a:chExt cx="389940" cy="246221"/>
          </a:xfrm>
        </p:grpSpPr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4BD9730D-7F8D-EAF9-E199-5E1E30EAD25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C2FF6949-A394-6CE2-BFC6-6D58117B1C1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00300099-9B07-75B1-A14A-B47366A3EE4B}"/>
              </a:ext>
            </a:extLst>
          </p:cNvPr>
          <p:cNvGrpSpPr/>
          <p:nvPr/>
        </p:nvGrpSpPr>
        <p:grpSpPr>
          <a:xfrm>
            <a:off x="3668078" y="5996256"/>
            <a:ext cx="389940" cy="246221"/>
            <a:chOff x="1965117" y="5189845"/>
            <a:chExt cx="389940" cy="246221"/>
          </a:xfrm>
        </p:grpSpPr>
        <p:sp>
          <p:nvSpPr>
            <p:cNvPr id="173" name="Elipse 172">
              <a:extLst>
                <a:ext uri="{FF2B5EF4-FFF2-40B4-BE49-F238E27FC236}">
                  <a16:creationId xmlns:a16="http://schemas.microsoft.com/office/drawing/2014/main" id="{4C150FCA-E665-BADB-97E6-49133984157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1FFC7355-6546-E580-9405-7451869EF2D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70943CB8-EF5D-1478-40C4-8A18CCBBDA6F}"/>
              </a:ext>
            </a:extLst>
          </p:cNvPr>
          <p:cNvGrpSpPr/>
          <p:nvPr/>
        </p:nvGrpSpPr>
        <p:grpSpPr>
          <a:xfrm>
            <a:off x="3671308" y="5198103"/>
            <a:ext cx="389940" cy="246221"/>
            <a:chOff x="1965117" y="5189845"/>
            <a:chExt cx="389940" cy="246221"/>
          </a:xfrm>
        </p:grpSpPr>
        <p:sp>
          <p:nvSpPr>
            <p:cNvPr id="176" name="Elipse 175">
              <a:extLst>
                <a:ext uri="{FF2B5EF4-FFF2-40B4-BE49-F238E27FC236}">
                  <a16:creationId xmlns:a16="http://schemas.microsoft.com/office/drawing/2014/main" id="{6FA54385-8C55-4D6B-FF4F-8F3D7D5D871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5889DF68-52CB-0245-3598-3C06CC96C2C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EC3068A7-1C01-FBD3-94DC-C192CD7E32B7}"/>
              </a:ext>
            </a:extLst>
          </p:cNvPr>
          <p:cNvGrpSpPr/>
          <p:nvPr/>
        </p:nvGrpSpPr>
        <p:grpSpPr>
          <a:xfrm>
            <a:off x="4048695" y="5198948"/>
            <a:ext cx="389940" cy="246221"/>
            <a:chOff x="1965117" y="5189845"/>
            <a:chExt cx="389940" cy="246221"/>
          </a:xfrm>
        </p:grpSpPr>
        <p:sp>
          <p:nvSpPr>
            <p:cNvPr id="179" name="Elipse 178">
              <a:extLst>
                <a:ext uri="{FF2B5EF4-FFF2-40B4-BE49-F238E27FC236}">
                  <a16:creationId xmlns:a16="http://schemas.microsoft.com/office/drawing/2014/main" id="{1BEC89E7-B8D7-E80E-1387-5155F72B801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0" name="CaixaDeTexto 179">
              <a:extLst>
                <a:ext uri="{FF2B5EF4-FFF2-40B4-BE49-F238E27FC236}">
                  <a16:creationId xmlns:a16="http://schemas.microsoft.com/office/drawing/2014/main" id="{0DFB71C1-A198-F824-319C-92E03B4C028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1AC5E2EA-7216-F333-AC3A-E98DA2995DE6}"/>
              </a:ext>
            </a:extLst>
          </p:cNvPr>
          <p:cNvGrpSpPr/>
          <p:nvPr/>
        </p:nvGrpSpPr>
        <p:grpSpPr>
          <a:xfrm>
            <a:off x="4048695" y="5398529"/>
            <a:ext cx="389940" cy="246221"/>
            <a:chOff x="1965117" y="5189845"/>
            <a:chExt cx="389940" cy="246221"/>
          </a:xfrm>
        </p:grpSpPr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C3A58389-2132-C205-7F3F-F4515FB1CF3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EB31FBE9-D024-FF9B-8288-809424D0AC5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F1CCB25E-74E2-9FFD-4C46-77B97763AE10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85" name="Imagem 184" descr="Ícone&#10;&#10;Descrição gerada automaticamente">
            <a:extLst>
              <a:ext uri="{FF2B5EF4-FFF2-40B4-BE49-F238E27FC236}">
                <a16:creationId xmlns:a16="http://schemas.microsoft.com/office/drawing/2014/main" id="{E6DB10B8-80C2-8BFF-A721-46A915032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99ED75A9-5A74-5692-A50E-C6981BB0C338}"/>
              </a:ext>
            </a:extLst>
          </p:cNvPr>
          <p:cNvGrpSpPr/>
          <p:nvPr/>
        </p:nvGrpSpPr>
        <p:grpSpPr>
          <a:xfrm>
            <a:off x="8671049" y="5208136"/>
            <a:ext cx="389940" cy="246221"/>
            <a:chOff x="1965117" y="5189845"/>
            <a:chExt cx="389940" cy="246221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1A3A57F-4F61-E003-70DB-58829B4F3D8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EAFB9BE7-029D-DAE8-2223-16AC74A2DBEE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A816E2E-8470-2463-D9E5-B2FE31C94FA9}"/>
              </a:ext>
            </a:extLst>
          </p:cNvPr>
          <p:cNvGrpSpPr/>
          <p:nvPr/>
        </p:nvGrpSpPr>
        <p:grpSpPr>
          <a:xfrm>
            <a:off x="8725240" y="2549839"/>
            <a:ext cx="805134" cy="2595038"/>
            <a:chOff x="1804833" y="3092204"/>
            <a:chExt cx="805134" cy="2595038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A635F806-8FB2-3B13-52A6-04A405C1EE6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5DE870A-1EF3-5D47-1BC2-770AC40E44F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Suzano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17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>
            <a:extLst>
              <a:ext uri="{FF2B5EF4-FFF2-40B4-BE49-F238E27FC236}">
                <a16:creationId xmlns:a16="http://schemas.microsoft.com/office/drawing/2014/main" id="{36BCAB50-DFAF-D3A1-5B8B-2EE5F785851E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0B3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0F57550-3CFD-E1CF-9BFA-4F75383F941F}"/>
              </a:ext>
            </a:extLst>
          </p:cNvPr>
          <p:cNvGrpSpPr/>
          <p:nvPr/>
        </p:nvGrpSpPr>
        <p:grpSpPr>
          <a:xfrm>
            <a:off x="5064507" y="2549839"/>
            <a:ext cx="805134" cy="2595038"/>
            <a:chOff x="1804833" y="3092204"/>
            <a:chExt cx="805134" cy="2595038"/>
          </a:xfrm>
        </p:grpSpPr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0EBCEDFF-B383-C28D-AC17-69D8F6114EC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F0D74D54-97C1-85E7-5E18-918785EFF5E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6A9B546B-06DB-0A8A-DF0A-FB5ED14C8BB1}"/>
              </a:ext>
            </a:extLst>
          </p:cNvPr>
          <p:cNvGrpSpPr/>
          <p:nvPr/>
        </p:nvGrpSpPr>
        <p:grpSpPr>
          <a:xfrm>
            <a:off x="5447927" y="2549839"/>
            <a:ext cx="805134" cy="2595038"/>
            <a:chOff x="1804833" y="3092204"/>
            <a:chExt cx="805134" cy="2595038"/>
          </a:xfrm>
        </p:grpSpPr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0B5D98CE-9AFA-89AE-DE85-96A21E5FEAA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8A63B3EB-37E2-8E83-CF57-97A70F514BC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6C833651-DDCD-27C9-7925-D103AADBECF1}"/>
              </a:ext>
            </a:extLst>
          </p:cNvPr>
          <p:cNvGrpSpPr/>
          <p:nvPr/>
        </p:nvGrpSpPr>
        <p:grpSpPr>
          <a:xfrm>
            <a:off x="5833728" y="1917405"/>
            <a:ext cx="974594" cy="3227472"/>
            <a:chOff x="1804833" y="2459770"/>
            <a:chExt cx="974594" cy="3227472"/>
          </a:xfrm>
        </p:grpSpPr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A96F1940-2DF4-353C-6BE9-E51BC80FE9F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BB760785-6643-1513-3CB5-C316EC20A77B}"/>
                </a:ext>
              </a:extLst>
            </p:cNvPr>
            <p:cNvSpPr txBox="1"/>
            <p:nvPr/>
          </p:nvSpPr>
          <p:spPr>
            <a:xfrm rot="18000000">
              <a:off x="1041403" y="3828462"/>
              <a:ext cx="310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3E3D9E9A-076B-50D1-D1E9-9283EC8AAF25}"/>
              </a:ext>
            </a:extLst>
          </p:cNvPr>
          <p:cNvGrpSpPr/>
          <p:nvPr/>
        </p:nvGrpSpPr>
        <p:grpSpPr>
          <a:xfrm>
            <a:off x="6219529" y="1128330"/>
            <a:ext cx="1186026" cy="4016547"/>
            <a:chOff x="1804833" y="1670695"/>
            <a:chExt cx="1186026" cy="4016547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8A2F11FD-52AB-3B75-4055-6652E5154D3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28446B18-11B3-3F74-2EC3-511DB5281F29}"/>
                </a:ext>
              </a:extLst>
            </p:cNvPr>
            <p:cNvSpPr txBox="1"/>
            <p:nvPr/>
          </p:nvSpPr>
          <p:spPr>
            <a:xfrm rot="18000000">
              <a:off x="829971" y="3462251"/>
              <a:ext cx="395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Goulart</a:t>
              </a:r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054E53DB-48F1-2073-E65F-32FB99D4FAE7}"/>
              </a:ext>
            </a:extLst>
          </p:cNvPr>
          <p:cNvGrpSpPr/>
          <p:nvPr/>
        </p:nvGrpSpPr>
        <p:grpSpPr>
          <a:xfrm>
            <a:off x="6605330" y="2549839"/>
            <a:ext cx="805134" cy="2595038"/>
            <a:chOff x="1804833" y="3092204"/>
            <a:chExt cx="805134" cy="2595038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DEBA3BA0-2529-5999-8720-0B0F67B6A0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242D594A-BA33-44D0-2D97-133D990B96C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Guarulhos - CECAP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8C31D29C-7FCD-B962-26A8-4B75520C9275}"/>
              </a:ext>
            </a:extLst>
          </p:cNvPr>
          <p:cNvGrpSpPr/>
          <p:nvPr/>
        </p:nvGrpSpPr>
        <p:grpSpPr>
          <a:xfrm>
            <a:off x="6991131" y="2549839"/>
            <a:ext cx="805134" cy="2595038"/>
            <a:chOff x="1804833" y="3092204"/>
            <a:chExt cx="805134" cy="2595038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5688F70E-1587-808F-684B-31CF1943AA2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5AAAE599-2DDD-4E64-1258-58F7EB22BFD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Aeroporto - Guarulhos</a:t>
              </a: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0AD409F0-4C54-6695-E651-19751A24CC37}"/>
              </a:ext>
            </a:extLst>
          </p:cNvPr>
          <p:cNvGrpSpPr/>
          <p:nvPr/>
        </p:nvGrpSpPr>
        <p:grpSpPr>
          <a:xfrm>
            <a:off x="5015048" y="5195086"/>
            <a:ext cx="389940" cy="246221"/>
            <a:chOff x="1965117" y="5189845"/>
            <a:chExt cx="389940" cy="246221"/>
          </a:xfrm>
        </p:grpSpPr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928EA648-8026-DBB3-A1A9-BA4594797E4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1EE7EDD1-EC73-E6CB-553A-3B551DD484E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69E6B85C-D8C8-347F-A8FC-120698204CE5}"/>
              </a:ext>
            </a:extLst>
          </p:cNvPr>
          <p:cNvGrpSpPr/>
          <p:nvPr/>
        </p:nvGrpSpPr>
        <p:grpSpPr>
          <a:xfrm>
            <a:off x="5011285" y="5406770"/>
            <a:ext cx="389940" cy="246221"/>
            <a:chOff x="1965117" y="5189845"/>
            <a:chExt cx="389940" cy="246221"/>
          </a:xfrm>
        </p:grpSpPr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A15882A5-8488-CD54-8BF4-41985D4D62F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2219FDF5-5C0C-85EA-4862-994C798D5D9B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B2655CC4-BBC9-58BC-EA91-AB455932E5CE}"/>
              </a:ext>
            </a:extLst>
          </p:cNvPr>
          <p:cNvGrpSpPr/>
          <p:nvPr/>
        </p:nvGrpSpPr>
        <p:grpSpPr>
          <a:xfrm>
            <a:off x="5013132" y="5601774"/>
            <a:ext cx="389940" cy="246221"/>
            <a:chOff x="1965117" y="5189845"/>
            <a:chExt cx="389940" cy="246221"/>
          </a:xfrm>
        </p:grpSpPr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8B1512FF-93B6-5CA7-620F-3E201816D92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9EA10026-D7AE-EBEE-8BC9-352FD19F676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49173732-1CB1-48D2-7A37-16F792E198DB}"/>
              </a:ext>
            </a:extLst>
          </p:cNvPr>
          <p:cNvGrpSpPr/>
          <p:nvPr/>
        </p:nvGrpSpPr>
        <p:grpSpPr>
          <a:xfrm>
            <a:off x="5771717" y="5805524"/>
            <a:ext cx="389940" cy="246221"/>
            <a:chOff x="1965117" y="5189845"/>
            <a:chExt cx="389940" cy="246221"/>
          </a:xfrm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0CCAE20C-F46D-E733-4D2A-26FC8D3F4E7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EA40549D-C016-92E9-C048-41B7AFA8172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1E5432EB-DD55-3734-DD8B-12E3D36C7E46}"/>
              </a:ext>
            </a:extLst>
          </p:cNvPr>
          <p:cNvGrpSpPr/>
          <p:nvPr/>
        </p:nvGrpSpPr>
        <p:grpSpPr>
          <a:xfrm>
            <a:off x="5777765" y="5405553"/>
            <a:ext cx="389940" cy="246221"/>
            <a:chOff x="1965117" y="5189845"/>
            <a:chExt cx="389940" cy="246221"/>
          </a:xfrm>
        </p:grpSpPr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481CB1FD-8E64-CE6A-57D5-46A79D4C5EC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A487B0A5-714C-F570-DFD3-D9DD001A5E9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4BA32BDB-9A06-2058-E5D4-8AF0FC2883AA}"/>
              </a:ext>
            </a:extLst>
          </p:cNvPr>
          <p:cNvGrpSpPr/>
          <p:nvPr/>
        </p:nvGrpSpPr>
        <p:grpSpPr>
          <a:xfrm>
            <a:off x="5778860" y="5604487"/>
            <a:ext cx="389940" cy="246221"/>
            <a:chOff x="1965117" y="5189845"/>
            <a:chExt cx="389940" cy="246221"/>
          </a:xfrm>
        </p:grpSpPr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3E20EBE0-77E5-5215-79FF-4092136DABF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C3FE37E5-B341-FA88-6AEE-D0E9C1E6A4D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C401BC8A-F8E5-DCCB-E40F-C79AF0713657}"/>
              </a:ext>
            </a:extLst>
          </p:cNvPr>
          <p:cNvGrpSpPr/>
          <p:nvPr/>
        </p:nvGrpSpPr>
        <p:grpSpPr>
          <a:xfrm>
            <a:off x="5776278" y="5996256"/>
            <a:ext cx="389940" cy="246221"/>
            <a:chOff x="1965117" y="5189845"/>
            <a:chExt cx="389940" cy="246221"/>
          </a:xfrm>
        </p:grpSpPr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A9E4D470-A7AF-1C51-5847-F44C14D3F72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3730506D-5853-7AD2-AE94-DF632D14D55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F1EEAF18-7E95-8877-3448-FE76ED371D1D}"/>
              </a:ext>
            </a:extLst>
          </p:cNvPr>
          <p:cNvGrpSpPr/>
          <p:nvPr/>
        </p:nvGrpSpPr>
        <p:grpSpPr>
          <a:xfrm>
            <a:off x="6161657" y="5191775"/>
            <a:ext cx="389940" cy="246221"/>
            <a:chOff x="1965117" y="5189845"/>
            <a:chExt cx="389940" cy="246221"/>
          </a:xfrm>
        </p:grpSpPr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4975F3F6-C9FA-DCEA-3CCE-BB43E1FF284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528E51DC-5A2D-6706-8C95-B4859CD798F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37D9C54-FB5A-89C6-2413-E100A1895B1B}"/>
              </a:ext>
            </a:extLst>
          </p:cNvPr>
          <p:cNvGrpSpPr/>
          <p:nvPr/>
        </p:nvGrpSpPr>
        <p:grpSpPr>
          <a:xfrm>
            <a:off x="5779508" y="5198103"/>
            <a:ext cx="389940" cy="246221"/>
            <a:chOff x="1965117" y="5189845"/>
            <a:chExt cx="389940" cy="246221"/>
          </a:xfrm>
        </p:grpSpPr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46F35D40-8739-7128-D0D1-CF87BDBDEAD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1FE5AAD2-3A45-528B-8070-8B8E4CBC671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C116D5DB-B386-806C-C0C0-099D52085BD6}"/>
              </a:ext>
            </a:extLst>
          </p:cNvPr>
          <p:cNvGrpSpPr/>
          <p:nvPr/>
        </p:nvGrpSpPr>
        <p:grpSpPr>
          <a:xfrm>
            <a:off x="5384326" y="5195086"/>
            <a:ext cx="389940" cy="246221"/>
            <a:chOff x="1965117" y="5189845"/>
            <a:chExt cx="389940" cy="246221"/>
          </a:xfrm>
        </p:grpSpPr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F2E1FCA4-6F49-F46E-A84D-19F82E73D3D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8" name="CaixaDeTexto 157">
              <a:extLst>
                <a:ext uri="{FF2B5EF4-FFF2-40B4-BE49-F238E27FC236}">
                  <a16:creationId xmlns:a16="http://schemas.microsoft.com/office/drawing/2014/main" id="{335EB90C-1073-BFA9-80B0-FF25455E12E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6C5EF565-921B-8B0B-671A-BDDD498D3A4F}"/>
              </a:ext>
            </a:extLst>
          </p:cNvPr>
          <p:cNvGrpSpPr/>
          <p:nvPr/>
        </p:nvGrpSpPr>
        <p:grpSpPr>
          <a:xfrm>
            <a:off x="5380563" y="5406770"/>
            <a:ext cx="389940" cy="246221"/>
            <a:chOff x="1965117" y="5189845"/>
            <a:chExt cx="389940" cy="246221"/>
          </a:xfrm>
        </p:grpSpPr>
        <p:sp>
          <p:nvSpPr>
            <p:cNvPr id="160" name="Elipse 159">
              <a:extLst>
                <a:ext uri="{FF2B5EF4-FFF2-40B4-BE49-F238E27FC236}">
                  <a16:creationId xmlns:a16="http://schemas.microsoft.com/office/drawing/2014/main" id="{21E50725-AD62-10E5-5697-20723A70A00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1" name="CaixaDeTexto 160">
              <a:extLst>
                <a:ext uri="{FF2B5EF4-FFF2-40B4-BE49-F238E27FC236}">
                  <a16:creationId xmlns:a16="http://schemas.microsoft.com/office/drawing/2014/main" id="{9F17FB15-19E2-3E4A-3C41-E25CDCE3AC9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122F6DD9-1DAD-5F84-A1DA-F97568F3F2F3}"/>
              </a:ext>
            </a:extLst>
          </p:cNvPr>
          <p:cNvGrpSpPr/>
          <p:nvPr/>
        </p:nvGrpSpPr>
        <p:grpSpPr>
          <a:xfrm>
            <a:off x="5382410" y="5601774"/>
            <a:ext cx="389940" cy="246221"/>
            <a:chOff x="1965117" y="5189845"/>
            <a:chExt cx="389940" cy="246221"/>
          </a:xfrm>
        </p:grpSpPr>
        <p:sp>
          <p:nvSpPr>
            <p:cNvPr id="163" name="Elipse 162">
              <a:extLst>
                <a:ext uri="{FF2B5EF4-FFF2-40B4-BE49-F238E27FC236}">
                  <a16:creationId xmlns:a16="http://schemas.microsoft.com/office/drawing/2014/main" id="{5B53EB70-8052-70E0-55CB-38558CE88E5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6C026E10-1B82-1EC0-0089-35AD6E7964B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17635813-7285-06A8-B54E-53C90E17A2AF}"/>
              </a:ext>
            </a:extLst>
          </p:cNvPr>
          <p:cNvGrpSpPr/>
          <p:nvPr/>
        </p:nvGrpSpPr>
        <p:grpSpPr>
          <a:xfrm>
            <a:off x="5378206" y="5805524"/>
            <a:ext cx="389940" cy="246221"/>
            <a:chOff x="1965117" y="5189845"/>
            <a:chExt cx="389940" cy="246221"/>
          </a:xfrm>
        </p:grpSpPr>
        <p:sp>
          <p:nvSpPr>
            <p:cNvPr id="166" name="Elipse 165">
              <a:extLst>
                <a:ext uri="{FF2B5EF4-FFF2-40B4-BE49-F238E27FC236}">
                  <a16:creationId xmlns:a16="http://schemas.microsoft.com/office/drawing/2014/main" id="{A5F55CFF-3496-EA50-0FEA-402CBF1C084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7" name="CaixaDeTexto 166">
              <a:extLst>
                <a:ext uri="{FF2B5EF4-FFF2-40B4-BE49-F238E27FC236}">
                  <a16:creationId xmlns:a16="http://schemas.microsoft.com/office/drawing/2014/main" id="{CBD4E9D4-5DB5-1A9A-CAE8-4AD7656AEEA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10445ED5-B677-3C12-2401-BAA878A15F3E}"/>
              </a:ext>
            </a:extLst>
          </p:cNvPr>
          <p:cNvGrpSpPr/>
          <p:nvPr/>
        </p:nvGrpSpPr>
        <p:grpSpPr>
          <a:xfrm>
            <a:off x="5014614" y="5803005"/>
            <a:ext cx="389940" cy="246221"/>
            <a:chOff x="1965117" y="5189845"/>
            <a:chExt cx="389940" cy="246221"/>
          </a:xfrm>
        </p:grpSpPr>
        <p:sp>
          <p:nvSpPr>
            <p:cNvPr id="169" name="Elipse 168">
              <a:extLst>
                <a:ext uri="{FF2B5EF4-FFF2-40B4-BE49-F238E27FC236}">
                  <a16:creationId xmlns:a16="http://schemas.microsoft.com/office/drawing/2014/main" id="{7BDC4C0A-6A55-AE1C-C52D-A27DFA27C0D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0" name="CaixaDeTexto 169">
              <a:extLst>
                <a:ext uri="{FF2B5EF4-FFF2-40B4-BE49-F238E27FC236}">
                  <a16:creationId xmlns:a16="http://schemas.microsoft.com/office/drawing/2014/main" id="{8C303C7C-C8CE-8884-BC19-05955B3E62C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pic>
        <p:nvPicPr>
          <p:cNvPr id="172" name="Imagem 202">
            <a:extLst>
              <a:ext uri="{FF2B5EF4-FFF2-40B4-BE49-F238E27FC236}">
                <a16:creationId xmlns:a16="http://schemas.microsoft.com/office/drawing/2014/main" id="{7ED0CC90-F652-AFFF-0415-5668D9B00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6997543" y="5238800"/>
            <a:ext cx="181562" cy="173723"/>
          </a:xfrm>
          <a:prstGeom prst="rect">
            <a:avLst/>
          </a:prstGeom>
        </p:spPr>
      </p:pic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3A8DD480-079C-2884-01CC-263FFFE2D27B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75" name="Imagem 174" descr="Ícone&#10;&#10;Descrição gerada automaticamente">
            <a:extLst>
              <a:ext uri="{FF2B5EF4-FFF2-40B4-BE49-F238E27FC236}">
                <a16:creationId xmlns:a16="http://schemas.microsoft.com/office/drawing/2014/main" id="{F66FC5E7-F641-1FD0-297A-236759449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4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DB9FECC-0C00-8D1D-C60A-1FA0D71BAF96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44EB89D-8399-3176-AA0C-308B00F85A9B}"/>
              </a:ext>
            </a:extLst>
          </p:cNvPr>
          <p:cNvGrpSpPr/>
          <p:nvPr/>
        </p:nvGrpSpPr>
        <p:grpSpPr>
          <a:xfrm>
            <a:off x="4086607" y="2549839"/>
            <a:ext cx="805134" cy="2595038"/>
            <a:chOff x="1804833" y="3092204"/>
            <a:chExt cx="805134" cy="2595038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32EE533E-8D9E-A8D0-908A-1D1D5F7439A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5C139B4-FEA9-23E0-C2C3-BA2746E7926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Prudente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C3B826E-BA27-F903-B6D3-542371D18E12}"/>
              </a:ext>
            </a:extLst>
          </p:cNvPr>
          <p:cNvGrpSpPr/>
          <p:nvPr/>
        </p:nvGrpSpPr>
        <p:grpSpPr>
          <a:xfrm>
            <a:off x="4470027" y="2549839"/>
            <a:ext cx="805134" cy="2595038"/>
            <a:chOff x="1804833" y="3092204"/>
            <a:chExt cx="805134" cy="2595038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4712FEE-5D4E-F406-8DA4-B376FF3B208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EF385374-38CF-ACBC-2932-24FE2F809E1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Oratório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463BB79-7CE1-8D06-2CFB-D89F3B18EBA5}"/>
              </a:ext>
            </a:extLst>
          </p:cNvPr>
          <p:cNvGrpSpPr/>
          <p:nvPr/>
        </p:nvGrpSpPr>
        <p:grpSpPr>
          <a:xfrm>
            <a:off x="4855828" y="1917405"/>
            <a:ext cx="974594" cy="3227472"/>
            <a:chOff x="1804833" y="2459770"/>
            <a:chExt cx="974594" cy="3227472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4FD72F0-023E-EC84-FC24-BBB021E1036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B9E607B-301F-93A0-42E3-55D2AA49C729}"/>
                </a:ext>
              </a:extLst>
            </p:cNvPr>
            <p:cNvSpPr txBox="1"/>
            <p:nvPr/>
          </p:nvSpPr>
          <p:spPr>
            <a:xfrm rot="18000000">
              <a:off x="1041403" y="3828462"/>
              <a:ext cx="310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Lucas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D2A71B8-8C20-42FF-88AD-D3A4E422046E}"/>
              </a:ext>
            </a:extLst>
          </p:cNvPr>
          <p:cNvGrpSpPr/>
          <p:nvPr/>
        </p:nvGrpSpPr>
        <p:grpSpPr>
          <a:xfrm>
            <a:off x="5241629" y="1128330"/>
            <a:ext cx="1186026" cy="4016547"/>
            <a:chOff x="1804833" y="1670695"/>
            <a:chExt cx="1186026" cy="4016547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023EEF9-5762-D7A9-7516-9FFC74FC95E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4DC88EE-8F03-42B1-4DC4-F0960F76DC42}"/>
                </a:ext>
              </a:extLst>
            </p:cNvPr>
            <p:cNvSpPr txBox="1"/>
            <p:nvPr/>
          </p:nvSpPr>
          <p:spPr>
            <a:xfrm rot="18000000">
              <a:off x="829971" y="3462251"/>
              <a:ext cx="395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Camilo Haddad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8D89EEE-8975-6187-E579-0A643D77DCB1}"/>
              </a:ext>
            </a:extLst>
          </p:cNvPr>
          <p:cNvGrpSpPr/>
          <p:nvPr/>
        </p:nvGrpSpPr>
        <p:grpSpPr>
          <a:xfrm>
            <a:off x="5627430" y="2549839"/>
            <a:ext cx="805134" cy="2595038"/>
            <a:chOff x="1804833" y="3092204"/>
            <a:chExt cx="805134" cy="2595038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7607CBD-F2BA-F7B9-C896-14AAACD9C65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1928F94-26B5-F143-7111-EC339EA8AD5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Tolstói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7180F1D-DB33-7B39-0A8F-0444F1B704DF}"/>
              </a:ext>
            </a:extLst>
          </p:cNvPr>
          <p:cNvGrpSpPr/>
          <p:nvPr/>
        </p:nvGrpSpPr>
        <p:grpSpPr>
          <a:xfrm>
            <a:off x="6013231" y="2549839"/>
            <a:ext cx="805134" cy="2595038"/>
            <a:chOff x="1804833" y="3092204"/>
            <a:chExt cx="805134" cy="2595038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229CFAE-1F40-E947-4DE8-9CD1153E7F5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647C394-DF3E-467F-6352-5765896574B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União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32BF4B3-180F-B26F-DAD8-D699E009FA6B}"/>
              </a:ext>
            </a:extLst>
          </p:cNvPr>
          <p:cNvGrpSpPr/>
          <p:nvPr/>
        </p:nvGrpSpPr>
        <p:grpSpPr>
          <a:xfrm>
            <a:off x="6396651" y="2549839"/>
            <a:ext cx="805134" cy="2595038"/>
            <a:chOff x="1804833" y="3092204"/>
            <a:chExt cx="805134" cy="2595038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25071B5C-F96A-C887-BAAF-E1A669DD9A1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1AE4850-2284-8857-C66E-2AFFE9183EC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Planalto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B0FA91B-D840-2D54-5F1A-20722409043A}"/>
              </a:ext>
            </a:extLst>
          </p:cNvPr>
          <p:cNvGrpSpPr/>
          <p:nvPr/>
        </p:nvGrpSpPr>
        <p:grpSpPr>
          <a:xfrm>
            <a:off x="6780071" y="2549839"/>
            <a:ext cx="805134" cy="2595038"/>
            <a:chOff x="1804833" y="3092204"/>
            <a:chExt cx="805134" cy="2595038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BF27127-8ED9-2435-4A31-280DC0904A8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FB3BEC8-7C29-6720-106C-5F338722378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Sapopemba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2D6DDE0F-C0CE-EE5F-B81A-3A9B2B825CE8}"/>
              </a:ext>
            </a:extLst>
          </p:cNvPr>
          <p:cNvGrpSpPr/>
          <p:nvPr/>
        </p:nvGrpSpPr>
        <p:grpSpPr>
          <a:xfrm>
            <a:off x="7163491" y="2549839"/>
            <a:ext cx="805134" cy="2595038"/>
            <a:chOff x="1804833" y="3092204"/>
            <a:chExt cx="805134" cy="2595038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572037A4-68A4-BED8-6D8B-12ACC09A810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8E69468B-AC9E-7AFE-1CC5-1DDB91F1F8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Fazenda da Juta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E8974AD-7166-FD07-277B-68F1CE6D85D5}"/>
              </a:ext>
            </a:extLst>
          </p:cNvPr>
          <p:cNvGrpSpPr/>
          <p:nvPr/>
        </p:nvGrpSpPr>
        <p:grpSpPr>
          <a:xfrm>
            <a:off x="7547680" y="2549839"/>
            <a:ext cx="805134" cy="2595038"/>
            <a:chOff x="1804833" y="3092204"/>
            <a:chExt cx="805134" cy="2595038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97975152-1B0E-343D-99FC-359FF8C74DB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C40B128-E744-4C78-F6A9-67CFFAC0DF2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Mateus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56EC9DBC-5DC5-78E5-98AE-ADB8F8BD0937}"/>
              </a:ext>
            </a:extLst>
          </p:cNvPr>
          <p:cNvGrpSpPr/>
          <p:nvPr/>
        </p:nvGrpSpPr>
        <p:grpSpPr>
          <a:xfrm>
            <a:off x="7933481" y="2549839"/>
            <a:ext cx="805134" cy="2595038"/>
            <a:chOff x="1804833" y="3092204"/>
            <a:chExt cx="805134" cy="2595038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5A10FDE9-E9CD-AA70-9EFE-F845FCC2B49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371CA9B8-7FE4-11D7-73D1-F2027D6F77B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Colonial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6B58F22A-9A34-3F3E-2176-47A2CFB6C86B}"/>
              </a:ext>
            </a:extLst>
          </p:cNvPr>
          <p:cNvGrpSpPr/>
          <p:nvPr/>
        </p:nvGrpSpPr>
        <p:grpSpPr>
          <a:xfrm>
            <a:off x="4025117" y="5194739"/>
            <a:ext cx="389940" cy="246221"/>
            <a:chOff x="1965117" y="5189845"/>
            <a:chExt cx="389940" cy="246221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18750BDC-E5E8-6266-2EBB-E018761C3FDC}"/>
                </a:ext>
              </a:extLst>
            </p:cNvPr>
            <p:cNvSpPr>
              <a:spLocks/>
            </p:cNvSpPr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B0797FA0-84A3-812D-2E28-F9886656988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9F64F4C-12C6-7D4E-17B2-ED1080DF9C8E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60" name="Imagem 59" descr="Ícone&#10;&#10;Descrição gerada automaticamente">
            <a:extLst>
              <a:ext uri="{FF2B5EF4-FFF2-40B4-BE49-F238E27FC236}">
                <a16:creationId xmlns:a16="http://schemas.microsoft.com/office/drawing/2014/main" id="{403B8066-8576-C2A1-25E3-40FC7EBF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2" name="Imagem 202">
            <a:extLst>
              <a:ext uri="{FF2B5EF4-FFF2-40B4-BE49-F238E27FC236}">
                <a16:creationId xmlns:a16="http://schemas.microsoft.com/office/drawing/2014/main" id="{68C5A278-6F77-98AB-F674-ECE2D93294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7551052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7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8976E05-2DA9-6AE2-E481-FB21F15C121C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00FD265-1388-4F25-B203-5EF33D1B0BCC}"/>
              </a:ext>
            </a:extLst>
          </p:cNvPr>
          <p:cNvGrpSpPr/>
          <p:nvPr/>
        </p:nvGrpSpPr>
        <p:grpSpPr>
          <a:xfrm>
            <a:off x="4673118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3D03695-07AD-3CC2-15FB-A446E409F1F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D911F5B-14DB-7BA2-F8B1-337C2EB6C2D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Washington Luís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51FE879-6D96-F6E2-39A1-20A3854BE541}"/>
              </a:ext>
            </a:extLst>
          </p:cNvPr>
          <p:cNvGrpSpPr/>
          <p:nvPr/>
        </p:nvGrpSpPr>
        <p:grpSpPr>
          <a:xfrm>
            <a:off x="5058919" y="2074134"/>
            <a:ext cx="932598" cy="3070743"/>
            <a:chOff x="1804833" y="2616499"/>
            <a:chExt cx="932598" cy="3070743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2039F74-8763-9716-54EB-A753F4EF4E0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ABF37BC-9DA4-8CFA-04E0-5C9ABEA25BBD}"/>
                </a:ext>
              </a:extLst>
            </p:cNvPr>
            <p:cNvSpPr txBox="1"/>
            <p:nvPr/>
          </p:nvSpPr>
          <p:spPr>
            <a:xfrm rot="18000000">
              <a:off x="1083398" y="3901200"/>
              <a:ext cx="2938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Aeroporto de Congonhas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BE848AD-AD9D-58BF-08D4-9F17290B6F19}"/>
              </a:ext>
            </a:extLst>
          </p:cNvPr>
          <p:cNvGrpSpPr/>
          <p:nvPr/>
        </p:nvGrpSpPr>
        <p:grpSpPr>
          <a:xfrm>
            <a:off x="5444720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7967CBE-C1A4-4069-606D-027DEC3029B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E28DC09-06D9-F958-2782-7DCF8CCCE86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Brooklin Paulista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D0CF45E-8F1F-7FAE-7225-59001EA9169D}"/>
              </a:ext>
            </a:extLst>
          </p:cNvPr>
          <p:cNvGrpSpPr/>
          <p:nvPr/>
        </p:nvGrpSpPr>
        <p:grpSpPr>
          <a:xfrm>
            <a:off x="5828140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D308CD3-E1C5-11C4-8157-3E8B32248C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9061F56-AF8D-4BF1-7777-D5EE6C73B53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Vereador José Diniz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4FEB0C7-DA32-0EFB-8051-395D5393C13D}"/>
              </a:ext>
            </a:extLst>
          </p:cNvPr>
          <p:cNvGrpSpPr/>
          <p:nvPr/>
        </p:nvGrpSpPr>
        <p:grpSpPr>
          <a:xfrm>
            <a:off x="6211560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8450B57-D2AC-A3E0-4F47-E0D04801E91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F32D534-512B-F487-2AF6-9D13FE9A09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Campo Belo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BF4F42B8-6077-61DF-674B-100F0F65A8AD}"/>
              </a:ext>
            </a:extLst>
          </p:cNvPr>
          <p:cNvGrpSpPr/>
          <p:nvPr/>
        </p:nvGrpSpPr>
        <p:grpSpPr>
          <a:xfrm>
            <a:off x="6594980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CFA534E-FA4F-D210-1869-CAE613F4F77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830967-B858-7FD7-31D5-2A9FF197025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Cordeiro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CD95316-739B-CE4E-E4C3-6519B36BDBD0}"/>
              </a:ext>
            </a:extLst>
          </p:cNvPr>
          <p:cNvGrpSpPr/>
          <p:nvPr/>
        </p:nvGrpSpPr>
        <p:grpSpPr>
          <a:xfrm>
            <a:off x="6979169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DD5BB80-5ECE-E3F2-7120-0679BCED6C1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39BF4EB-E778-02B7-C37A-AB999E12C77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Chucri Zaidan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2F360A3-E891-4D0B-4F34-1B126C97AA42}"/>
              </a:ext>
            </a:extLst>
          </p:cNvPr>
          <p:cNvGrpSpPr/>
          <p:nvPr/>
        </p:nvGrpSpPr>
        <p:grpSpPr>
          <a:xfrm>
            <a:off x="7364970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6417040-9ADD-CD1C-92BB-F2156DF72F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AD4271D-EA24-613E-E65A-36200CB5503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Morumbi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B0D4B39A-6EDA-FB82-32A2-C491A7C7CD51}"/>
              </a:ext>
            </a:extLst>
          </p:cNvPr>
          <p:cNvGrpSpPr/>
          <p:nvPr/>
        </p:nvGrpSpPr>
        <p:grpSpPr>
          <a:xfrm>
            <a:off x="7313482" y="5196937"/>
            <a:ext cx="389940" cy="246221"/>
            <a:chOff x="1965117" y="5189845"/>
            <a:chExt cx="389940" cy="246221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4B739DA5-D707-911E-0058-C81F256424D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7CDFACE2-11C0-E89E-1B27-36E93027705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FC2EDEBC-291F-9A26-E57A-E77D2DDA4546}"/>
              </a:ext>
            </a:extLst>
          </p:cNvPr>
          <p:cNvGrpSpPr/>
          <p:nvPr/>
        </p:nvGrpSpPr>
        <p:grpSpPr>
          <a:xfrm>
            <a:off x="6159883" y="5197194"/>
            <a:ext cx="389940" cy="246221"/>
            <a:chOff x="1965117" y="5189845"/>
            <a:chExt cx="389940" cy="246221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B15E8EA0-2C43-E2A6-3345-914FCBED20E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B3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4EDBF3FD-2D5E-5848-876F-0B5E5947BC3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5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2FB4E9-7849-2987-1A7F-B94134D496E6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49" name="Imagem 48" descr="Ícone&#10;&#10;Descrição gerada automaticamente">
            <a:extLst>
              <a:ext uri="{FF2B5EF4-FFF2-40B4-BE49-F238E27FC236}">
                <a16:creationId xmlns:a16="http://schemas.microsoft.com/office/drawing/2014/main" id="{17648E86-39C7-F609-E955-28F0BB447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AD5021BA-41F2-ADB6-D1D7-B2DF0AE47FFC}"/>
              </a:ext>
            </a:extLst>
          </p:cNvPr>
          <p:cNvSpPr txBox="1"/>
          <p:nvPr/>
        </p:nvSpPr>
        <p:spPr>
          <a:xfrm>
            <a:off x="0" y="80962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LINHA EM CONSTRUÇÃO</a:t>
            </a:r>
          </a:p>
        </p:txBody>
      </p:sp>
    </p:spTree>
    <p:extLst>
      <p:ext uri="{BB962C8B-B14F-4D97-AF65-F5344CB8AC3E}">
        <p14:creationId xmlns:p14="http://schemas.microsoft.com/office/powerpoint/2010/main" val="380703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4599C15-4A48-2FF3-21FB-EB1B76B66973}"/>
              </a:ext>
            </a:extLst>
          </p:cNvPr>
          <p:cNvGrpSpPr/>
          <p:nvPr/>
        </p:nvGrpSpPr>
        <p:grpSpPr>
          <a:xfrm>
            <a:off x="8085792" y="5198781"/>
            <a:ext cx="389940" cy="246221"/>
            <a:chOff x="1965117" y="5189845"/>
            <a:chExt cx="389940" cy="246221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2E6890BF-00BE-107B-FED9-7F5491E57C4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8A324AD-1473-8C38-61B7-B01A9949FDEB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/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C8976E05-2DA9-6AE2-E481-FB21F15C121C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07E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D607869-A0B6-4224-00DF-F0F0C01F5547}"/>
              </a:ext>
            </a:extLst>
          </p:cNvPr>
          <p:cNvGrpSpPr/>
          <p:nvPr/>
        </p:nvGrpSpPr>
        <p:grpSpPr>
          <a:xfrm>
            <a:off x="3518096" y="2549839"/>
            <a:ext cx="805134" cy="2595038"/>
            <a:chOff x="1804833" y="3092204"/>
            <a:chExt cx="805134" cy="2595038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FF692DE-D697-80CC-0BFB-34E1589A125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6E3BB92-3CBD-BFED-4A12-34AD4F577DB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Madalena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C6E710A-206B-6B7C-EB3E-2EBD0E55A7AD}"/>
              </a:ext>
            </a:extLst>
          </p:cNvPr>
          <p:cNvGrpSpPr/>
          <p:nvPr/>
        </p:nvGrpSpPr>
        <p:grpSpPr>
          <a:xfrm>
            <a:off x="3901516" y="2549839"/>
            <a:ext cx="874383" cy="2595038"/>
            <a:chOff x="1804833" y="3092204"/>
            <a:chExt cx="874383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60DEB6E-EA1E-3F19-D609-6DAABC897F6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FFC90AD-3B44-BA67-9D65-BF733CA92C43}"/>
                </a:ext>
              </a:extLst>
            </p:cNvPr>
            <p:cNvSpPr txBox="1"/>
            <p:nvPr/>
          </p:nvSpPr>
          <p:spPr>
            <a:xfrm rot="18000000">
              <a:off x="1210863" y="4052726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Sumaré</a:t>
              </a:r>
            </a:p>
            <a:p>
              <a:r>
                <a:rPr lang="pt-BR" sz="900" dirty="0"/>
                <a:t>Santuário N. Sra. de Fátima</a:t>
              </a:r>
              <a:endParaRPr lang="pt-BR" sz="2000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1756D79-5AD8-B94C-88DF-8F07BC0885DF}"/>
              </a:ext>
            </a:extLst>
          </p:cNvPr>
          <p:cNvGrpSpPr/>
          <p:nvPr/>
        </p:nvGrpSpPr>
        <p:grpSpPr>
          <a:xfrm>
            <a:off x="4287317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400C66E-33BC-C23E-F1ED-3287CC60325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216DCAC-A920-9C13-DB38-5E3B6F86091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Clínicas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00FD265-1388-4F25-B203-5EF33D1B0BCC}"/>
              </a:ext>
            </a:extLst>
          </p:cNvPr>
          <p:cNvGrpSpPr/>
          <p:nvPr/>
        </p:nvGrpSpPr>
        <p:grpSpPr>
          <a:xfrm>
            <a:off x="4673118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3D03695-07AD-3CC2-15FB-A446E409F1F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D911F5B-14DB-7BA2-F8B1-337C2EB6C2D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Consolação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51FE879-6D96-F6E2-39A1-20A3854BE541}"/>
              </a:ext>
            </a:extLst>
          </p:cNvPr>
          <p:cNvGrpSpPr/>
          <p:nvPr/>
        </p:nvGrpSpPr>
        <p:grpSpPr>
          <a:xfrm>
            <a:off x="5058919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2039F74-8763-9716-54EB-A753F4EF4E0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ABF37BC-9DA4-8CFA-04E0-5C9ABEA25BB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Trianon - Masp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BE848AD-AD9D-58BF-08D4-9F17290B6F19}"/>
              </a:ext>
            </a:extLst>
          </p:cNvPr>
          <p:cNvGrpSpPr/>
          <p:nvPr/>
        </p:nvGrpSpPr>
        <p:grpSpPr>
          <a:xfrm>
            <a:off x="5444720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7967CBE-C1A4-4069-606D-027DEC3029B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E28DC09-06D9-F958-2782-7DCF8CCCE86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Brigadeiro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D0CF45E-8F1F-7FAE-7225-59001EA9169D}"/>
              </a:ext>
            </a:extLst>
          </p:cNvPr>
          <p:cNvGrpSpPr/>
          <p:nvPr/>
        </p:nvGrpSpPr>
        <p:grpSpPr>
          <a:xfrm>
            <a:off x="5828140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D308CD3-E1C5-11C4-8157-3E8B32248C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9061F56-AF8D-4BF1-7777-D5EE6C73B53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Paraíso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4FEB0C7-DA32-0EFB-8051-395D5393C13D}"/>
              </a:ext>
            </a:extLst>
          </p:cNvPr>
          <p:cNvGrpSpPr/>
          <p:nvPr/>
        </p:nvGrpSpPr>
        <p:grpSpPr>
          <a:xfrm>
            <a:off x="6211560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8450B57-D2AC-A3E0-4F47-E0D04801E91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F32D534-512B-F487-2AF6-9D13FE9A09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Ana Rosa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BF4F42B8-6077-61DF-674B-100F0F65A8AD}"/>
              </a:ext>
            </a:extLst>
          </p:cNvPr>
          <p:cNvGrpSpPr/>
          <p:nvPr/>
        </p:nvGrpSpPr>
        <p:grpSpPr>
          <a:xfrm>
            <a:off x="6594980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CFA534E-FA4F-D210-1869-CAE613F4F77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830967-B858-7FD7-31D5-2A9FF197025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Chácara Klabin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CD95316-739B-CE4E-E4C3-6519B36BDBD0}"/>
              </a:ext>
            </a:extLst>
          </p:cNvPr>
          <p:cNvGrpSpPr/>
          <p:nvPr/>
        </p:nvGrpSpPr>
        <p:grpSpPr>
          <a:xfrm>
            <a:off x="6979169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DD5BB80-5ECE-E3F2-7120-0679BCED6C1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39BF4EB-E778-02B7-C37A-AB999E12C77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Imigrantes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2F360A3-E891-4D0B-4F34-1B126C97AA42}"/>
              </a:ext>
            </a:extLst>
          </p:cNvPr>
          <p:cNvGrpSpPr/>
          <p:nvPr/>
        </p:nvGrpSpPr>
        <p:grpSpPr>
          <a:xfrm>
            <a:off x="7364970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6417040-9ADD-CD1C-92BB-F2156DF72F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AD4271D-EA24-613E-E65A-36200CB5503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Alto do Ipiranga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6B7B000-CEB5-388A-B02B-470DA16014E6}"/>
              </a:ext>
            </a:extLst>
          </p:cNvPr>
          <p:cNvGrpSpPr/>
          <p:nvPr/>
        </p:nvGrpSpPr>
        <p:grpSpPr>
          <a:xfrm>
            <a:off x="7750771" y="1785256"/>
            <a:ext cx="1010003" cy="3359621"/>
            <a:chOff x="1804833" y="2327621"/>
            <a:chExt cx="1010003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42CFDB9E-7889-9F57-DCFD-856F050671C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83AA897-17EC-0966-EBEA-2B2942D26F90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Sacomã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6DF3196-67D8-A10F-F633-71DDA865E478}"/>
              </a:ext>
            </a:extLst>
          </p:cNvPr>
          <p:cNvGrpSpPr/>
          <p:nvPr/>
        </p:nvGrpSpPr>
        <p:grpSpPr>
          <a:xfrm>
            <a:off x="8137153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A93FC63-7C7D-63DA-6D2F-61E766AEB8D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763ABD51-ADE8-DF2E-BC9B-8D5A041BF22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Tamanduateí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48709A8-14AE-A2E9-9669-F730439880C6}"/>
              </a:ext>
            </a:extLst>
          </p:cNvPr>
          <p:cNvGrpSpPr/>
          <p:nvPr/>
        </p:nvGrpSpPr>
        <p:grpSpPr>
          <a:xfrm>
            <a:off x="8522954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A9F3FF9E-5EA2-5A23-51FD-6AD39334172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3558121C-CD0A-F5EC-FF7F-F044E507C19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Prudente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B0D4B39A-6EDA-FB82-32A2-C491A7C7CD51}"/>
              </a:ext>
            </a:extLst>
          </p:cNvPr>
          <p:cNvGrpSpPr/>
          <p:nvPr/>
        </p:nvGrpSpPr>
        <p:grpSpPr>
          <a:xfrm>
            <a:off x="4614732" y="5196937"/>
            <a:ext cx="389940" cy="246221"/>
            <a:chOff x="1965117" y="5189845"/>
            <a:chExt cx="389940" cy="246221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4B739DA5-D707-911E-0058-C81F256424D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7CDFACE2-11C0-E89E-1B27-36E93027705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DD593993-7D36-5D0D-B37E-61CFAE5E6C23}"/>
              </a:ext>
            </a:extLst>
          </p:cNvPr>
          <p:cNvGrpSpPr/>
          <p:nvPr/>
        </p:nvGrpSpPr>
        <p:grpSpPr>
          <a:xfrm>
            <a:off x="5766824" y="5197911"/>
            <a:ext cx="389940" cy="246221"/>
            <a:chOff x="1965117" y="5189845"/>
            <a:chExt cx="389940" cy="246221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1E4C024F-8CA1-2ED1-E79B-6337E33145D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D4E071E6-D1E8-A365-369D-60B9159A330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C14EDF3A-3FB4-942D-6207-5DDFC5A03BC4}"/>
              </a:ext>
            </a:extLst>
          </p:cNvPr>
          <p:cNvGrpSpPr/>
          <p:nvPr/>
        </p:nvGrpSpPr>
        <p:grpSpPr>
          <a:xfrm>
            <a:off x="8473855" y="5199787"/>
            <a:ext cx="389940" cy="246221"/>
            <a:chOff x="1965117" y="5189845"/>
            <a:chExt cx="389940" cy="246221"/>
          </a:xfrm>
        </p:grpSpPr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EAD3837B-0915-7ABA-CEB3-B9D4E7E7A43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3786FB49-1EDD-67B4-0F28-F00284C98EF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15</a:t>
              </a:r>
              <a:endParaRPr lang="pt-BR" sz="5400" dirty="0"/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7A606093-4B6C-1238-96FE-88FAE2ABFECA}"/>
              </a:ext>
            </a:extLst>
          </p:cNvPr>
          <p:cNvGrpSpPr/>
          <p:nvPr/>
        </p:nvGrpSpPr>
        <p:grpSpPr>
          <a:xfrm>
            <a:off x="6155672" y="5198781"/>
            <a:ext cx="389940" cy="246221"/>
            <a:chOff x="1965117" y="5189845"/>
            <a:chExt cx="389940" cy="246221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5427625A-4064-FEE4-95A7-F827185D123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8E576D44-28F8-3DDE-7AE0-A6E73C4486D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FC2EDEBC-291F-9A26-E57A-E77D2DDA4546}"/>
              </a:ext>
            </a:extLst>
          </p:cNvPr>
          <p:cNvGrpSpPr/>
          <p:nvPr/>
        </p:nvGrpSpPr>
        <p:grpSpPr>
          <a:xfrm>
            <a:off x="6534533" y="5197194"/>
            <a:ext cx="389940" cy="246221"/>
            <a:chOff x="1965117" y="5189845"/>
            <a:chExt cx="389940" cy="246221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B15E8EA0-2C43-E2A6-3345-914FCBED20E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B3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4EDBF3FD-2D5E-5848-876F-0B5E5947BC3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5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2FB4E9-7849-2987-1A7F-B94134D496E6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49" name="Imagem 48" descr="Ícone&#10;&#10;Descrição gerada automaticamente">
            <a:extLst>
              <a:ext uri="{FF2B5EF4-FFF2-40B4-BE49-F238E27FC236}">
                <a16:creationId xmlns:a16="http://schemas.microsoft.com/office/drawing/2014/main" id="{17648E86-39C7-F609-E955-28F0BB447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50" name="Imagem 202">
            <a:extLst>
              <a:ext uri="{FF2B5EF4-FFF2-40B4-BE49-F238E27FC236}">
                <a16:creationId xmlns:a16="http://schemas.microsoft.com/office/drawing/2014/main" id="{2FB40C9D-39DF-2E47-DB46-CE7A874685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7757241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9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A3575603-A757-5FC7-8283-2A5C8249438D}"/>
              </a:ext>
            </a:extLst>
          </p:cNvPr>
          <p:cNvGrpSpPr/>
          <p:nvPr/>
        </p:nvGrpSpPr>
        <p:grpSpPr>
          <a:xfrm>
            <a:off x="7336492" y="5198781"/>
            <a:ext cx="389940" cy="246221"/>
            <a:chOff x="1965117" y="5189845"/>
            <a:chExt cx="389940" cy="246221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0683537D-D328-3F30-37F9-DB6A11EFAB7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A03EFABB-CC12-BA6E-00CF-0E144577E2F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C925A01F-C585-D655-19D1-833C5F8FFB87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EE37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1D70C54-E947-4A22-AF47-727F1D2E212D}"/>
              </a:ext>
            </a:extLst>
          </p:cNvPr>
          <p:cNvGrpSpPr/>
          <p:nvPr/>
        </p:nvGrpSpPr>
        <p:grpSpPr>
          <a:xfrm>
            <a:off x="2768796" y="2549839"/>
            <a:ext cx="805134" cy="2595038"/>
            <a:chOff x="1804833" y="3092204"/>
            <a:chExt cx="805134" cy="2595038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F0F4E48-E64A-95F7-33DA-FA0A2D5410B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A83B849-CA51-A60F-5A7E-0A2FC8B6407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29E57BD-67CF-36EA-0D56-DFC2D3413A66}"/>
              </a:ext>
            </a:extLst>
          </p:cNvPr>
          <p:cNvGrpSpPr/>
          <p:nvPr/>
        </p:nvGrpSpPr>
        <p:grpSpPr>
          <a:xfrm>
            <a:off x="3152216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4F0093-C929-65C3-652F-5047ABF72E3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FDF896B-489D-F538-EF89-3C7B7669AFC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Marechal Deodoro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98AFF13-5DBB-13E6-EEE7-B4E57F361AF5}"/>
              </a:ext>
            </a:extLst>
          </p:cNvPr>
          <p:cNvGrpSpPr/>
          <p:nvPr/>
        </p:nvGrpSpPr>
        <p:grpSpPr>
          <a:xfrm>
            <a:off x="3538017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3F50BFB-9ACE-FD13-D8FE-C637F33B5C5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CD42001-B696-2D1F-F434-C5E8629505B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Cecília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433FD0E-0388-76E0-884E-34AD457A6379}"/>
              </a:ext>
            </a:extLst>
          </p:cNvPr>
          <p:cNvGrpSpPr/>
          <p:nvPr/>
        </p:nvGrpSpPr>
        <p:grpSpPr>
          <a:xfrm>
            <a:off x="3923818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36FB649-E91A-7F5F-9A77-A670A813D71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070910C-1905-82A6-3FBA-AE2491D4B32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República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BEB3912-B670-814E-FC5B-64B78662F38C}"/>
              </a:ext>
            </a:extLst>
          </p:cNvPr>
          <p:cNvGrpSpPr/>
          <p:nvPr/>
        </p:nvGrpSpPr>
        <p:grpSpPr>
          <a:xfrm>
            <a:off x="4309619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A9A0745-A827-E9EE-3ADA-7786CC9B576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E9939D6-B37E-E135-841C-B9A330E9D50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Anhangabaú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6D06B0E-2EFA-0AEA-7184-24425E6CC861}"/>
              </a:ext>
            </a:extLst>
          </p:cNvPr>
          <p:cNvGrpSpPr/>
          <p:nvPr/>
        </p:nvGrpSpPr>
        <p:grpSpPr>
          <a:xfrm>
            <a:off x="4695420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B54728F-B7B0-2982-880E-A2965FCE5F3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E282A2B-BD6F-B5E7-7A74-25A4F8407A2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Sé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C4F0068-50B4-6435-17D8-DD046B9BE6A9}"/>
              </a:ext>
            </a:extLst>
          </p:cNvPr>
          <p:cNvGrpSpPr/>
          <p:nvPr/>
        </p:nvGrpSpPr>
        <p:grpSpPr>
          <a:xfrm>
            <a:off x="5078840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A9FFCA-0F66-B43D-9AA7-EBDFE7F7EAE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497F71D-7C62-F4D6-B5D4-348623D9EF9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Pedro </a:t>
              </a:r>
              <a:r>
                <a:rPr lang="pt-BR" dirty="0" err="1"/>
                <a:t>ll</a:t>
              </a:r>
              <a:endParaRPr lang="pt-BR" dirty="0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117E758-0DD9-B175-E277-A2914B3C1D9C}"/>
              </a:ext>
            </a:extLst>
          </p:cNvPr>
          <p:cNvGrpSpPr/>
          <p:nvPr/>
        </p:nvGrpSpPr>
        <p:grpSpPr>
          <a:xfrm>
            <a:off x="5462260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43BAB49-0A43-4C42-FCD7-05D83CC4B9B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807A35E2-D986-1D1B-F9FF-2C64EC2F759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466FCB0E-7A7E-82D7-4B63-795061DCE309}"/>
              </a:ext>
            </a:extLst>
          </p:cNvPr>
          <p:cNvGrpSpPr/>
          <p:nvPr/>
        </p:nvGrpSpPr>
        <p:grpSpPr>
          <a:xfrm>
            <a:off x="5845680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2043E4D-57BC-1070-9DDF-7DD893D0C53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94C862F-AAE5-FAA8-8991-09B2AF0CD0E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Bresser - Mooca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06ED18E-9E37-1677-2623-3C193CAC6BB9}"/>
              </a:ext>
            </a:extLst>
          </p:cNvPr>
          <p:cNvGrpSpPr/>
          <p:nvPr/>
        </p:nvGrpSpPr>
        <p:grpSpPr>
          <a:xfrm>
            <a:off x="6229869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2161185-6714-4CCA-077A-C79D8F87733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3896AFB-801A-607A-C4FF-EC56FA5BAA6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Belém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81BBCD8A-4077-196B-4CB8-14FE8F115D40}"/>
              </a:ext>
            </a:extLst>
          </p:cNvPr>
          <p:cNvGrpSpPr/>
          <p:nvPr/>
        </p:nvGrpSpPr>
        <p:grpSpPr>
          <a:xfrm>
            <a:off x="6615670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3F39006D-D69E-0C15-01D4-7892AADC9DB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B13F15E-7AF3-73C3-8002-935B2DA6300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Tatuapé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448D7EE-6414-0967-36F4-D38F65328E29}"/>
              </a:ext>
            </a:extLst>
          </p:cNvPr>
          <p:cNvGrpSpPr/>
          <p:nvPr/>
        </p:nvGrpSpPr>
        <p:grpSpPr>
          <a:xfrm>
            <a:off x="7001471" y="1785256"/>
            <a:ext cx="1086947" cy="3359621"/>
            <a:chOff x="1804833" y="2327621"/>
            <a:chExt cx="1086947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F73DA6BA-F9D9-73EE-1EB1-27FDA0677F4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23E4CB2-4D0C-976F-0DAB-18870845F20F}"/>
                </a:ext>
              </a:extLst>
            </p:cNvPr>
            <p:cNvSpPr txBox="1"/>
            <p:nvPr/>
          </p:nvSpPr>
          <p:spPr>
            <a:xfrm rot="18000000">
              <a:off x="1005994" y="3690187"/>
              <a:ext cx="32483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Carrão</a:t>
              </a:r>
            </a:p>
            <a:p>
              <a:r>
                <a:rPr lang="pt-BR" sz="900" dirty="0"/>
                <a:t>Assaí Atacadista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AC893DB-E2E1-B4DA-4D3D-23502D23DAB6}"/>
              </a:ext>
            </a:extLst>
          </p:cNvPr>
          <p:cNvGrpSpPr/>
          <p:nvPr/>
        </p:nvGrpSpPr>
        <p:grpSpPr>
          <a:xfrm>
            <a:off x="7387853" y="2549839"/>
            <a:ext cx="882078" cy="2595038"/>
            <a:chOff x="1804833" y="3092204"/>
            <a:chExt cx="882078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1E0726FD-2542-DC99-E8A3-4DE8340D12F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9D7C90CC-5089-7A13-6F93-0C13CFE24383}"/>
                </a:ext>
              </a:extLst>
            </p:cNvPr>
            <p:cNvSpPr txBox="1"/>
            <p:nvPr/>
          </p:nvSpPr>
          <p:spPr>
            <a:xfrm rot="18000000">
              <a:off x="1210863" y="4045032"/>
              <a:ext cx="2428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Penha</a:t>
              </a:r>
            </a:p>
            <a:p>
              <a:r>
                <a:rPr lang="pt-BR" sz="900" dirty="0"/>
                <a:t>Lojas </a:t>
              </a:r>
              <a:r>
                <a:rPr lang="pt-BR" sz="900" dirty="0" err="1"/>
                <a:t>Besni</a:t>
              </a:r>
              <a:endParaRPr lang="pt-BR" sz="900" dirty="0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1EFD272-E235-81FB-86F0-329CD06A1721}"/>
              </a:ext>
            </a:extLst>
          </p:cNvPr>
          <p:cNvGrpSpPr/>
          <p:nvPr/>
        </p:nvGrpSpPr>
        <p:grpSpPr>
          <a:xfrm>
            <a:off x="7773654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EF13290E-4696-AA7F-AD80-31C6EC6758B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C63E269B-0362-55FB-E162-1024829414B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Matilde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96948912-C098-EAF4-A52F-9AC8114DD7E3}"/>
              </a:ext>
            </a:extLst>
          </p:cNvPr>
          <p:cNvGrpSpPr/>
          <p:nvPr/>
        </p:nvGrpSpPr>
        <p:grpSpPr>
          <a:xfrm>
            <a:off x="8159453" y="1709266"/>
            <a:ext cx="1030364" cy="3435611"/>
            <a:chOff x="1804833" y="2251631"/>
            <a:chExt cx="1030364" cy="3435611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B17D6523-43AD-23A2-7063-46278667F33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95EAB480-4F72-70ED-8C67-B0DE6145C736}"/>
                </a:ext>
              </a:extLst>
            </p:cNvPr>
            <p:cNvSpPr txBox="1"/>
            <p:nvPr/>
          </p:nvSpPr>
          <p:spPr>
            <a:xfrm rot="18000000">
              <a:off x="985632" y="3731864"/>
              <a:ext cx="332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Guilhermina - Esperança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B804258D-B86F-3BDF-0642-D8A630025ADC}"/>
              </a:ext>
            </a:extLst>
          </p:cNvPr>
          <p:cNvGrpSpPr/>
          <p:nvPr/>
        </p:nvGrpSpPr>
        <p:grpSpPr>
          <a:xfrm>
            <a:off x="8545059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02949FF-BC36-C5EB-BA15-81BC7F1CA55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A41FC882-1A0C-0855-CFE3-FC62D2ECB1F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Patriarca – Vila Ré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C31ABB6C-BD5E-7580-29E2-C97EBDFF6911}"/>
              </a:ext>
            </a:extLst>
          </p:cNvPr>
          <p:cNvGrpSpPr/>
          <p:nvPr/>
        </p:nvGrpSpPr>
        <p:grpSpPr>
          <a:xfrm>
            <a:off x="8930858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D64026D1-331D-0760-8B8A-CAC4B5DDFA5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61356804-F92D-AD0D-D6BE-6813D5566F5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Artur Alvim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DC4F216F-23CD-64C0-87DF-75BA19638A6B}"/>
              </a:ext>
            </a:extLst>
          </p:cNvPr>
          <p:cNvGrpSpPr/>
          <p:nvPr/>
        </p:nvGrpSpPr>
        <p:grpSpPr>
          <a:xfrm>
            <a:off x="9316663" y="2549839"/>
            <a:ext cx="805134" cy="2595038"/>
            <a:chOff x="1804833" y="3092204"/>
            <a:chExt cx="805134" cy="2595038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01215353-ADFB-7394-0171-E712D9464AB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E5E712D4-F495-46A0-5DA4-A71959195FB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Corinthians - Itaquera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522100D-AAB9-D777-41A7-B0FB0C98752B}"/>
              </a:ext>
            </a:extLst>
          </p:cNvPr>
          <p:cNvGrpSpPr/>
          <p:nvPr/>
        </p:nvGrpSpPr>
        <p:grpSpPr>
          <a:xfrm>
            <a:off x="2712446" y="5794692"/>
            <a:ext cx="389940" cy="246221"/>
            <a:chOff x="1965117" y="5189845"/>
            <a:chExt cx="389940" cy="246221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682976D5-7A73-2ED0-3CD0-01D6C73F15B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521D7F2A-CA14-6DA7-5CA4-B6000B723EA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884220D-D4C1-E71B-BE6A-93B8B88AB2EC}"/>
              </a:ext>
            </a:extLst>
          </p:cNvPr>
          <p:cNvGrpSpPr/>
          <p:nvPr/>
        </p:nvGrpSpPr>
        <p:grpSpPr>
          <a:xfrm>
            <a:off x="2712446" y="5598148"/>
            <a:ext cx="389940" cy="246221"/>
            <a:chOff x="1965117" y="5189845"/>
            <a:chExt cx="389940" cy="246221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11FDFDD5-129C-413B-BA5C-955487054EC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2C180E69-A657-535F-91C8-60B25BAC452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A6E91588-3887-0BC0-C5C2-B0C20A50F835}"/>
              </a:ext>
            </a:extLst>
          </p:cNvPr>
          <p:cNvGrpSpPr/>
          <p:nvPr/>
        </p:nvGrpSpPr>
        <p:grpSpPr>
          <a:xfrm>
            <a:off x="2712446" y="5198808"/>
            <a:ext cx="389940" cy="246221"/>
            <a:chOff x="1965117" y="5189845"/>
            <a:chExt cx="389940" cy="246221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E2666E2C-101C-C9D3-1B23-62A29B9094B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23054017-6030-56C1-4182-C570BE73F56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894E24B2-062B-3F8E-BEEF-8BCBD5C8E20E}"/>
              </a:ext>
            </a:extLst>
          </p:cNvPr>
          <p:cNvGrpSpPr/>
          <p:nvPr/>
        </p:nvGrpSpPr>
        <p:grpSpPr>
          <a:xfrm>
            <a:off x="2716674" y="5396193"/>
            <a:ext cx="389940" cy="246221"/>
            <a:chOff x="1965117" y="5189845"/>
            <a:chExt cx="389940" cy="246221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73892541-4680-2A10-6110-50DCE2B3ACE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779C79BC-261A-F5BF-30A1-CE1360888B0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03709891-A0CE-62F9-621E-B47A90A83903}"/>
              </a:ext>
            </a:extLst>
          </p:cNvPr>
          <p:cNvGrpSpPr/>
          <p:nvPr/>
        </p:nvGrpSpPr>
        <p:grpSpPr>
          <a:xfrm>
            <a:off x="9258042" y="5201142"/>
            <a:ext cx="389940" cy="246221"/>
            <a:chOff x="1965117" y="5189845"/>
            <a:chExt cx="389940" cy="246221"/>
          </a:xfrm>
        </p:grpSpPr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D584F04A-39ED-882B-A8F3-5238696DAE7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26196717-5E75-4AF5-1BA4-65DF2CA327D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94FEBD7B-08F7-6FEC-D406-2E19451B10D9}"/>
              </a:ext>
            </a:extLst>
          </p:cNvPr>
          <p:cNvGrpSpPr/>
          <p:nvPr/>
        </p:nvGrpSpPr>
        <p:grpSpPr>
          <a:xfrm>
            <a:off x="3865432" y="5196937"/>
            <a:ext cx="389940" cy="246221"/>
            <a:chOff x="1965117" y="5189845"/>
            <a:chExt cx="389940" cy="246221"/>
          </a:xfrm>
        </p:grpSpPr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CA5519C3-41E7-CEC7-1507-13CC165CCCC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D7EB9DBB-77ED-193F-D133-0F22B396B0C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9B161217-3A1C-B8E7-02FC-7CC1FA81CCB7}"/>
              </a:ext>
            </a:extLst>
          </p:cNvPr>
          <p:cNvGrpSpPr/>
          <p:nvPr/>
        </p:nvGrpSpPr>
        <p:grpSpPr>
          <a:xfrm>
            <a:off x="4636524" y="5201086"/>
            <a:ext cx="389940" cy="246221"/>
            <a:chOff x="1965117" y="5189845"/>
            <a:chExt cx="389940" cy="246221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E2C3F62E-D986-4291-68D0-B014B01E091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8B136357-353B-46B2-5017-1AD9467FC41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F9FD9C7E-B385-C71C-718D-85ECDE8DFC36}"/>
              </a:ext>
            </a:extLst>
          </p:cNvPr>
          <p:cNvGrpSpPr/>
          <p:nvPr/>
        </p:nvGrpSpPr>
        <p:grpSpPr>
          <a:xfrm>
            <a:off x="6556155" y="5399368"/>
            <a:ext cx="389940" cy="246221"/>
            <a:chOff x="1965117" y="5189845"/>
            <a:chExt cx="389940" cy="246221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153D8B07-7F93-8EE7-2ECE-010722BF105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8F7C45BA-58BC-6351-3848-63917B2D38A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F8F35108-4556-89D2-94D1-3ADE222939FB}"/>
              </a:ext>
            </a:extLst>
          </p:cNvPr>
          <p:cNvGrpSpPr/>
          <p:nvPr/>
        </p:nvGrpSpPr>
        <p:grpSpPr>
          <a:xfrm>
            <a:off x="6556155" y="5199787"/>
            <a:ext cx="389940" cy="246221"/>
            <a:chOff x="1965117" y="5189845"/>
            <a:chExt cx="389940" cy="246221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BB99FD0E-7C34-5568-E949-1EC645DC1F6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DE7CB419-CD2E-54F3-F6BA-71765C3847E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DD070354-8660-D97E-07C6-9DDB1114C5C1}"/>
              </a:ext>
            </a:extLst>
          </p:cNvPr>
          <p:cNvGrpSpPr/>
          <p:nvPr/>
        </p:nvGrpSpPr>
        <p:grpSpPr>
          <a:xfrm>
            <a:off x="7336492" y="5398362"/>
            <a:ext cx="389940" cy="246221"/>
            <a:chOff x="1965117" y="5189845"/>
            <a:chExt cx="389940" cy="246221"/>
          </a:xfrm>
        </p:grpSpPr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BE1A97A0-8CC8-B1B5-D092-0E98CEA032D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BCEC9F13-6581-CBE3-55A1-5C0B406D89B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2AFEA278-CFE1-289B-0389-93AE7BE9BAE0}"/>
              </a:ext>
            </a:extLst>
          </p:cNvPr>
          <p:cNvGrpSpPr/>
          <p:nvPr/>
        </p:nvGrpSpPr>
        <p:grpSpPr>
          <a:xfrm>
            <a:off x="5408834" y="5791238"/>
            <a:ext cx="389940" cy="246221"/>
            <a:chOff x="1965117" y="5189845"/>
            <a:chExt cx="389940" cy="246221"/>
          </a:xfrm>
        </p:grpSpPr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FD8DBA0A-B411-CD4B-DC54-F09D8DC50D7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47640D64-DB4A-5893-3D3A-ADDD21B92D1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F4D6AC51-9FFF-5783-3AEB-6F7C5A4A1AF0}"/>
              </a:ext>
            </a:extLst>
          </p:cNvPr>
          <p:cNvGrpSpPr/>
          <p:nvPr/>
        </p:nvGrpSpPr>
        <p:grpSpPr>
          <a:xfrm>
            <a:off x="5402977" y="5200765"/>
            <a:ext cx="389940" cy="246221"/>
            <a:chOff x="1965117" y="5189845"/>
            <a:chExt cx="389940" cy="246221"/>
          </a:xfrm>
        </p:grpSpPr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B2D9DFC3-E812-A076-C455-C1A637E5615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D509F350-2D5F-83D7-63A7-0D5619E0501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9752AFDD-7E00-BA74-14E7-949B3515E0B8}"/>
              </a:ext>
            </a:extLst>
          </p:cNvPr>
          <p:cNvGrpSpPr/>
          <p:nvPr/>
        </p:nvGrpSpPr>
        <p:grpSpPr>
          <a:xfrm>
            <a:off x="5408834" y="5594694"/>
            <a:ext cx="389940" cy="246221"/>
            <a:chOff x="1965117" y="5189845"/>
            <a:chExt cx="389940" cy="246221"/>
          </a:xfrm>
        </p:grpSpPr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B14F7CEE-CF9A-9B36-744A-5C84F67D258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3948CEEF-0E19-8A47-F78C-266B47A673C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7C3D8CE1-A009-BFCE-A06F-F8D2DC5F5931}"/>
              </a:ext>
            </a:extLst>
          </p:cNvPr>
          <p:cNvGrpSpPr/>
          <p:nvPr/>
        </p:nvGrpSpPr>
        <p:grpSpPr>
          <a:xfrm>
            <a:off x="5408834" y="5394935"/>
            <a:ext cx="389940" cy="246221"/>
            <a:chOff x="1965117" y="5189845"/>
            <a:chExt cx="389940" cy="246221"/>
          </a:xfrm>
        </p:grpSpPr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6E40AA2B-6180-3DE0-3C31-125A9FB05EE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1441F6BB-1182-892B-9D91-FDE53EE4C2B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C5E07A9D-DAF7-E942-F72C-8DCF8A5507B7}"/>
              </a:ext>
            </a:extLst>
          </p:cNvPr>
          <p:cNvGrpSpPr/>
          <p:nvPr/>
        </p:nvGrpSpPr>
        <p:grpSpPr>
          <a:xfrm>
            <a:off x="5413395" y="5996256"/>
            <a:ext cx="389940" cy="246221"/>
            <a:chOff x="1965117" y="5189845"/>
            <a:chExt cx="389940" cy="246221"/>
          </a:xfrm>
        </p:grpSpPr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B9120BD5-6E68-84B3-E69D-706BBE7ED6A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8E4181CA-D54B-71C3-DFBC-1BBA27159F0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476C337-CBED-6DED-2934-2348AA6D5860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63" name="Imagem 62" descr="Ícone&#10;&#10;Descrição gerada automaticamente">
            <a:extLst>
              <a:ext uri="{FF2B5EF4-FFF2-40B4-BE49-F238E27FC236}">
                <a16:creationId xmlns:a16="http://schemas.microsoft.com/office/drawing/2014/main" id="{456FA9A0-ABF3-D3F9-D1A5-1ED9E6F5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7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55FD6EB-827D-3B63-3F3C-50EE238D58E6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FFF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2E2D31B-D755-5B6F-2FFF-109653A4FF1A}"/>
              </a:ext>
            </a:extLst>
          </p:cNvPr>
          <p:cNvGrpSpPr/>
          <p:nvPr/>
        </p:nvGrpSpPr>
        <p:grpSpPr>
          <a:xfrm>
            <a:off x="4086607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95CA267-6C29-0110-E4F1-57794B5C202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B114049-6A24-26B9-0D39-0B93BB0469B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F0B8B9B-421D-4E10-5804-7C9D3DA7C1FA}"/>
              </a:ext>
            </a:extLst>
          </p:cNvPr>
          <p:cNvGrpSpPr/>
          <p:nvPr/>
        </p:nvGrpSpPr>
        <p:grpSpPr>
          <a:xfrm>
            <a:off x="4470027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AF53D212-3E19-7618-19FB-166B06AB782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1F5E497-BA18-DC63-3057-B226BA6DECE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República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B8D7D0F-FDB6-B735-C07E-50E389C71A44}"/>
              </a:ext>
            </a:extLst>
          </p:cNvPr>
          <p:cNvGrpSpPr/>
          <p:nvPr/>
        </p:nvGrpSpPr>
        <p:grpSpPr>
          <a:xfrm>
            <a:off x="4855828" y="1917405"/>
            <a:ext cx="974594" cy="3227472"/>
            <a:chOff x="1804833" y="2459770"/>
            <a:chExt cx="974594" cy="3227472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FA26330-C102-C5BB-56CB-6E7FE068D77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2C563DF-C56D-837B-5B30-021612C7995A}"/>
                </a:ext>
              </a:extLst>
            </p:cNvPr>
            <p:cNvSpPr txBox="1"/>
            <p:nvPr/>
          </p:nvSpPr>
          <p:spPr>
            <a:xfrm rot="18000000">
              <a:off x="1041403" y="3828462"/>
              <a:ext cx="310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Higienópolis - Mackenzie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1A8AA0C-3774-F50E-23C9-A546B4046F42}"/>
              </a:ext>
            </a:extLst>
          </p:cNvPr>
          <p:cNvGrpSpPr/>
          <p:nvPr/>
        </p:nvGrpSpPr>
        <p:grpSpPr>
          <a:xfrm>
            <a:off x="5241629" y="1128330"/>
            <a:ext cx="1255275" cy="4016547"/>
            <a:chOff x="1804833" y="1670695"/>
            <a:chExt cx="1255275" cy="4016547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82D98DD-1431-1434-720F-7225034CF5E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07B9DA3-17BF-E69D-C055-E418999F2F89}"/>
                </a:ext>
              </a:extLst>
            </p:cNvPr>
            <p:cNvSpPr txBox="1"/>
            <p:nvPr/>
          </p:nvSpPr>
          <p:spPr>
            <a:xfrm rot="18000000">
              <a:off x="829971" y="3393001"/>
              <a:ext cx="395244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Paulista</a:t>
              </a:r>
            </a:p>
            <a:p>
              <a:r>
                <a:rPr lang="pt-BR" sz="900" dirty="0"/>
                <a:t>Pernambucanas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0EB92E6-2BCC-8368-6861-DD81E5600007}"/>
              </a:ext>
            </a:extLst>
          </p:cNvPr>
          <p:cNvGrpSpPr/>
          <p:nvPr/>
        </p:nvGrpSpPr>
        <p:grpSpPr>
          <a:xfrm>
            <a:off x="5627430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6C1AA8B-CC24-25B4-4E6E-0E908B05235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28F69A3-DED0-94C8-C09B-AC877EE0A4B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Oscar Freire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4594EA4-DFB7-41A9-806F-6A95AE4C83CC}"/>
              </a:ext>
            </a:extLst>
          </p:cNvPr>
          <p:cNvGrpSpPr/>
          <p:nvPr/>
        </p:nvGrpSpPr>
        <p:grpSpPr>
          <a:xfrm>
            <a:off x="6013231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B2E0B88F-EA9D-5DC4-5C36-AE8D8342B19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7FF8510-12F2-2027-5835-6C6E8D6725D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Fradique Coutinho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9061FA2-A328-18E4-B321-49D0A37C1B99}"/>
              </a:ext>
            </a:extLst>
          </p:cNvPr>
          <p:cNvGrpSpPr/>
          <p:nvPr/>
        </p:nvGrpSpPr>
        <p:grpSpPr>
          <a:xfrm>
            <a:off x="6396651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57F54E0C-E939-9259-35A5-EB8D16ABB88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FD6CC84-4FBF-5F1B-2496-9598DFC60C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Faria Lima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DEF9A1F-DF74-4941-965F-A85CC44CE89E}"/>
              </a:ext>
            </a:extLst>
          </p:cNvPr>
          <p:cNvGrpSpPr/>
          <p:nvPr/>
        </p:nvGrpSpPr>
        <p:grpSpPr>
          <a:xfrm>
            <a:off x="6780071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EB21336-C190-34B7-C05D-5C9EF952599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A61F06A-45C4-EE6A-66DF-EF3A1F06F50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Pinheiros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B8BE210-965D-39B4-85A6-B70744F9DB10}"/>
              </a:ext>
            </a:extLst>
          </p:cNvPr>
          <p:cNvGrpSpPr/>
          <p:nvPr/>
        </p:nvGrpSpPr>
        <p:grpSpPr>
          <a:xfrm>
            <a:off x="7163491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FBF2C72-5AAE-FE36-0B6F-291DFD281D6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724532C-EDD3-AD9A-5DFB-9A20B0DC2A5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Butantã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4824A02-28A4-DD0C-37CC-52C484815FE0}"/>
              </a:ext>
            </a:extLst>
          </p:cNvPr>
          <p:cNvGrpSpPr/>
          <p:nvPr/>
        </p:nvGrpSpPr>
        <p:grpSpPr>
          <a:xfrm>
            <a:off x="7547680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129E0E1-D562-4EB0-D316-79AAA98F847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C5C9A0F9-0D0A-F3A6-5F6A-7A33ACFD1AC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Paulo - Morumbi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11CFA36-259E-236D-D7D2-CF91A83D1EDC}"/>
              </a:ext>
            </a:extLst>
          </p:cNvPr>
          <p:cNvGrpSpPr/>
          <p:nvPr/>
        </p:nvGrpSpPr>
        <p:grpSpPr>
          <a:xfrm>
            <a:off x="7933481" y="2549840"/>
            <a:ext cx="882078" cy="2595037"/>
            <a:chOff x="1804833" y="3092205"/>
            <a:chExt cx="882078" cy="2595037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A28613AA-5512-6262-A4EC-22BDF170B70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BAB4EE2-CAC0-FF66-BB14-0405B99E3A6B}"/>
                </a:ext>
              </a:extLst>
            </p:cNvPr>
            <p:cNvSpPr txBox="1"/>
            <p:nvPr/>
          </p:nvSpPr>
          <p:spPr>
            <a:xfrm rot="18000000">
              <a:off x="1210863" y="4045033"/>
              <a:ext cx="2428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Sônia</a:t>
              </a:r>
            </a:p>
            <a:p>
              <a:r>
                <a:rPr lang="pt-BR" sz="900" dirty="0" err="1"/>
                <a:t>Profª</a:t>
              </a:r>
              <a:r>
                <a:rPr lang="pt-BR" sz="900" dirty="0"/>
                <a:t> Elisabeth </a:t>
              </a:r>
              <a:r>
                <a:rPr lang="pt-BR" sz="900" dirty="0" err="1"/>
                <a:t>Ternreiro</a:t>
              </a:r>
              <a:endParaRPr lang="pt-BR" sz="900" dirty="0"/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C7FF75C9-B97A-91DF-FE63-8AA0DF2D38DA}"/>
              </a:ext>
            </a:extLst>
          </p:cNvPr>
          <p:cNvGrpSpPr/>
          <p:nvPr/>
        </p:nvGrpSpPr>
        <p:grpSpPr>
          <a:xfrm>
            <a:off x="6721900" y="5198807"/>
            <a:ext cx="389940" cy="246221"/>
            <a:chOff x="1965117" y="5189845"/>
            <a:chExt cx="389940" cy="24622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ABBDEFC-DDAA-A20B-E017-C2EE4D99578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9537F8BF-922D-E4BB-E19E-DE82490A3CE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6DEAC078-14D9-A60B-510A-3BB3B4493F9C}"/>
              </a:ext>
            </a:extLst>
          </p:cNvPr>
          <p:cNvGrpSpPr/>
          <p:nvPr/>
        </p:nvGrpSpPr>
        <p:grpSpPr>
          <a:xfrm>
            <a:off x="4030683" y="5794692"/>
            <a:ext cx="389940" cy="246221"/>
            <a:chOff x="1965117" y="5189845"/>
            <a:chExt cx="389940" cy="246221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5F37EA26-B4B7-8842-5B20-CD0832DCC5C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87FA7F53-E998-8F75-D84F-35BE156ADC2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A7CFED11-C676-FA89-DFC1-E368910B4663}"/>
              </a:ext>
            </a:extLst>
          </p:cNvPr>
          <p:cNvGrpSpPr/>
          <p:nvPr/>
        </p:nvGrpSpPr>
        <p:grpSpPr>
          <a:xfrm>
            <a:off x="4030683" y="5598148"/>
            <a:ext cx="389940" cy="246221"/>
            <a:chOff x="1965117" y="5189845"/>
            <a:chExt cx="389940" cy="246221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E6129FF2-8ED3-E6EE-D1B9-A05E5544D8D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50FD9826-2C96-C6FE-3652-C3AA8D76A78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/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8108C55A-684C-2C8D-FC10-9FDDCD2656C2}"/>
              </a:ext>
            </a:extLst>
          </p:cNvPr>
          <p:cNvGrpSpPr/>
          <p:nvPr/>
        </p:nvGrpSpPr>
        <p:grpSpPr>
          <a:xfrm>
            <a:off x="4035445" y="5198808"/>
            <a:ext cx="389940" cy="246221"/>
            <a:chOff x="1965117" y="5189845"/>
            <a:chExt cx="389940" cy="246221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2E810F31-19FC-8C50-5583-3F30C99EAB8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2D592611-CB05-0C30-46C6-BCE2B8C9424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FD33B262-6854-A2A7-99A8-122C5C96101F}"/>
              </a:ext>
            </a:extLst>
          </p:cNvPr>
          <p:cNvGrpSpPr/>
          <p:nvPr/>
        </p:nvGrpSpPr>
        <p:grpSpPr>
          <a:xfrm>
            <a:off x="4034911" y="5396193"/>
            <a:ext cx="389940" cy="246221"/>
            <a:chOff x="1965117" y="5189845"/>
            <a:chExt cx="389940" cy="246221"/>
          </a:xfrm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238D9309-967A-D35D-5FE0-18261375846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7A68B995-C00A-D50F-8189-7DE705CA85A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7</a:t>
              </a:r>
              <a:endParaRPr lang="pt-BR" sz="5400" dirty="0"/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83A1623E-0966-9C2E-763C-816AD6F0EDBF}"/>
              </a:ext>
            </a:extLst>
          </p:cNvPr>
          <p:cNvGrpSpPr/>
          <p:nvPr/>
        </p:nvGrpSpPr>
        <p:grpSpPr>
          <a:xfrm>
            <a:off x="4405765" y="5197515"/>
            <a:ext cx="389940" cy="246221"/>
            <a:chOff x="1965117" y="5189845"/>
            <a:chExt cx="389940" cy="246221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B808B31-7171-660D-C94F-0DE47E1E759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C07F1E49-2EC0-B8ED-EEB5-B871F21050E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BFEC2609-7696-9D29-49D5-EA632E47010E}"/>
              </a:ext>
            </a:extLst>
          </p:cNvPr>
          <p:cNvGrpSpPr/>
          <p:nvPr/>
        </p:nvGrpSpPr>
        <p:grpSpPr>
          <a:xfrm>
            <a:off x="5181453" y="5194739"/>
            <a:ext cx="389940" cy="246221"/>
            <a:chOff x="1965117" y="5189845"/>
            <a:chExt cx="389940" cy="246221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68A81291-CBCB-13E1-9C1F-052A0F48814C}"/>
                </a:ext>
              </a:extLst>
            </p:cNvPr>
            <p:cNvSpPr>
              <a:spLocks/>
            </p:cNvSpPr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9660A56E-774D-8645-B2A3-62C22681524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D7368E-310E-C283-60D6-15BD597BA65B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9ABFBC7-EB61-F4E5-8AD7-CB87BE968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2" name="Imagem 202">
            <a:extLst>
              <a:ext uri="{FF2B5EF4-FFF2-40B4-BE49-F238E27FC236}">
                <a16:creationId xmlns:a16="http://schemas.microsoft.com/office/drawing/2014/main" id="{8F1DB614-289D-A1F6-5471-6DAECB7C9C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7165570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6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4703765-8F89-5848-AC6A-06463A0CF8E9}"/>
              </a:ext>
            </a:extLst>
          </p:cNvPr>
          <p:cNvGrpSpPr/>
          <p:nvPr/>
        </p:nvGrpSpPr>
        <p:grpSpPr>
          <a:xfrm>
            <a:off x="3266947" y="5198808"/>
            <a:ext cx="389940" cy="246221"/>
            <a:chOff x="1965117" y="5189845"/>
            <a:chExt cx="389940" cy="246221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DFCD6057-4B58-9E6E-2FB8-48D8A31E013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3155EE01-9590-36AE-378E-06CF67808A1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97A6ADC1-BCCE-4260-6078-79505588663D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9B38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8473757-8E74-90C2-FAE5-9CFFAD37F3D6}"/>
              </a:ext>
            </a:extLst>
          </p:cNvPr>
          <p:cNvGrpSpPr/>
          <p:nvPr/>
        </p:nvGrpSpPr>
        <p:grpSpPr>
          <a:xfrm>
            <a:off x="2943607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E4C2627-0787-90FC-86A4-D86FD325274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A486DE0-BEFD-555F-CF58-4B8D4D47FCD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Chácara Klabin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A0D8505-EC06-D0E6-22B5-C13C5398F0E8}"/>
              </a:ext>
            </a:extLst>
          </p:cNvPr>
          <p:cNvGrpSpPr/>
          <p:nvPr/>
        </p:nvGrpSpPr>
        <p:grpSpPr>
          <a:xfrm>
            <a:off x="3327027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135A034-4BFC-7E11-0642-7C83187094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D249031-41EA-3E8B-3BD3-574BD3F2DE1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Cruz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16DAA2A-C043-565C-9CE2-22485B6AFCDC}"/>
              </a:ext>
            </a:extLst>
          </p:cNvPr>
          <p:cNvGrpSpPr/>
          <p:nvPr/>
        </p:nvGrpSpPr>
        <p:grpSpPr>
          <a:xfrm>
            <a:off x="3712828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D194119-51B2-9B49-9A1C-488E7CAB3C2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0C9E623-8FBF-CAB0-5595-315E3AA74E0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Hospital São Paulo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B991502-F8BA-517D-0C82-0723BDBE092B}"/>
              </a:ext>
            </a:extLst>
          </p:cNvPr>
          <p:cNvGrpSpPr/>
          <p:nvPr/>
        </p:nvGrpSpPr>
        <p:grpSpPr>
          <a:xfrm>
            <a:off x="4098629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8CDBA38-B7CE-B942-67AB-FF3F183B9EC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BF9C8E4-FEB2-C0B9-1630-073CC89259B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AACD - Servidor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324E936-46B0-0293-E7B0-08E8A53B6B1A}"/>
              </a:ext>
            </a:extLst>
          </p:cNvPr>
          <p:cNvGrpSpPr/>
          <p:nvPr/>
        </p:nvGrpSpPr>
        <p:grpSpPr>
          <a:xfrm>
            <a:off x="4484430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24F3F20-D75E-1F6B-B566-43F4F9FADC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5473A32-7092-BE53-8ECA-62DEAB4DE75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Moema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8E457ED-BDF0-8F94-E08A-227FA5B5E4B2}"/>
              </a:ext>
            </a:extLst>
          </p:cNvPr>
          <p:cNvGrpSpPr/>
          <p:nvPr/>
        </p:nvGrpSpPr>
        <p:grpSpPr>
          <a:xfrm>
            <a:off x="4870231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C31DB3F-6446-DEC9-B9ED-35FB1C48542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E1D0C9F-B507-DEF6-D5F4-523F97EF97C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Eucaliptos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2445B7B-41A9-C4B0-7910-96E139A09A32}"/>
              </a:ext>
            </a:extLst>
          </p:cNvPr>
          <p:cNvGrpSpPr/>
          <p:nvPr/>
        </p:nvGrpSpPr>
        <p:grpSpPr>
          <a:xfrm>
            <a:off x="5253651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2558B1E-138C-97D8-0512-80C1CF7F47E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501F9BA2-2DFD-4F04-EDBB-EA0E9980B33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Campo Belo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2C00181-688D-B77A-1413-BFCD8AC96038}"/>
              </a:ext>
            </a:extLst>
          </p:cNvPr>
          <p:cNvGrpSpPr/>
          <p:nvPr/>
        </p:nvGrpSpPr>
        <p:grpSpPr>
          <a:xfrm>
            <a:off x="5637071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58A61F5-EFE1-CE4D-71F5-43D1A2E8C92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F379161A-BBCF-74B2-B35A-69CD584BAF4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Brooklin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669AE20-7E43-5B76-3F03-E12217E24190}"/>
              </a:ext>
            </a:extLst>
          </p:cNvPr>
          <p:cNvGrpSpPr/>
          <p:nvPr/>
        </p:nvGrpSpPr>
        <p:grpSpPr>
          <a:xfrm>
            <a:off x="6020491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E8A3EB81-7A9C-76B8-F906-B538721DD84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E6B09D8-E8E0-D806-402D-EB058FC6FB5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Borba Gato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A612292-CA0C-9614-858E-8E461EB7E349}"/>
              </a:ext>
            </a:extLst>
          </p:cNvPr>
          <p:cNvGrpSpPr/>
          <p:nvPr/>
        </p:nvGrpSpPr>
        <p:grpSpPr>
          <a:xfrm>
            <a:off x="6404680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BEAB506-3C0C-8E6F-CAEB-EDA6AB0CB6A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4EBC412-2F3C-98E1-310F-D4C4DA278D5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Alto da Boa Vista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52981B4F-D038-9CDC-0795-FD8FE2204C8C}"/>
              </a:ext>
            </a:extLst>
          </p:cNvPr>
          <p:cNvGrpSpPr/>
          <p:nvPr/>
        </p:nvGrpSpPr>
        <p:grpSpPr>
          <a:xfrm>
            <a:off x="6790481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3DAE1DA5-257D-FAF1-E5E8-3C226A77DA4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B0F5C2A3-0A6B-8E48-D203-C0CF07834DA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Adolfo Pinheiro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77D39EB-DE53-782F-3FEE-884F37037EBF}"/>
              </a:ext>
            </a:extLst>
          </p:cNvPr>
          <p:cNvGrpSpPr/>
          <p:nvPr/>
        </p:nvGrpSpPr>
        <p:grpSpPr>
          <a:xfrm>
            <a:off x="7176282" y="2549839"/>
            <a:ext cx="805134" cy="2595038"/>
            <a:chOff x="1804833" y="3092204"/>
            <a:chExt cx="805134" cy="2595038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53879CE-72B0-A75F-8AFD-E3E65A9B40C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D55027F-C39F-D7F9-266D-53AF302A476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Largo Treze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68B4673-AF96-6736-803C-19E63BD1E589}"/>
              </a:ext>
            </a:extLst>
          </p:cNvPr>
          <p:cNvGrpSpPr/>
          <p:nvPr/>
        </p:nvGrpSpPr>
        <p:grpSpPr>
          <a:xfrm>
            <a:off x="7562664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CE6BC13-C6B4-C991-2C0B-AF9804ECF73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C7021CFA-D676-7890-0671-8CB37F6FB4E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Santo Amaro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68D4CE62-9E4C-72DC-F1DB-5AC264F4B306}"/>
              </a:ext>
            </a:extLst>
          </p:cNvPr>
          <p:cNvGrpSpPr/>
          <p:nvPr/>
        </p:nvGrpSpPr>
        <p:grpSpPr>
          <a:xfrm>
            <a:off x="7948465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345CB71-BC2D-7060-5021-F97E540E051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64DB8084-AE47-F686-B05E-0BD32B319BB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Giovanni Gronchi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0634128B-4382-DBCC-DA25-9BF760A882FE}"/>
              </a:ext>
            </a:extLst>
          </p:cNvPr>
          <p:cNvGrpSpPr/>
          <p:nvPr/>
        </p:nvGrpSpPr>
        <p:grpSpPr>
          <a:xfrm>
            <a:off x="8334264" y="2549839"/>
            <a:ext cx="805134" cy="2595038"/>
            <a:chOff x="1804833" y="3092204"/>
            <a:chExt cx="805134" cy="2595038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207AD80B-E31F-096B-8CF7-47887B15CA1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49582D5-37A0-EE12-AC0E-AB4D9CA8076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das Belezas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4276623-39F3-2AA5-1B92-A0EF35768007}"/>
              </a:ext>
            </a:extLst>
          </p:cNvPr>
          <p:cNvGrpSpPr/>
          <p:nvPr/>
        </p:nvGrpSpPr>
        <p:grpSpPr>
          <a:xfrm>
            <a:off x="8719870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148A3261-6260-969C-0D4F-6E598CF0C91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F0F4E43-7936-87C1-203A-028F915C00A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Campo Limpo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80DD6BAD-39D2-D491-F54B-02D7467F9349}"/>
              </a:ext>
            </a:extLst>
          </p:cNvPr>
          <p:cNvGrpSpPr/>
          <p:nvPr/>
        </p:nvGrpSpPr>
        <p:grpSpPr>
          <a:xfrm>
            <a:off x="9105669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0D2681DA-8B3C-259F-4D07-0F792BB7094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04C7171A-B70C-8251-0979-B59C43408E3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Capão Redondo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FF22383F-5C80-573D-913E-C810CC94E7BC}"/>
              </a:ext>
            </a:extLst>
          </p:cNvPr>
          <p:cNvGrpSpPr/>
          <p:nvPr/>
        </p:nvGrpSpPr>
        <p:grpSpPr>
          <a:xfrm>
            <a:off x="2887257" y="5198808"/>
            <a:ext cx="389940" cy="246221"/>
            <a:chOff x="1965117" y="5189845"/>
            <a:chExt cx="389940" cy="246221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B01936E3-CBE6-3772-8413-90A87A70B69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BB9DF9C2-B3B2-EB28-810C-F030137680E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4423BB8D-94D3-08C6-822C-2D0A9CCBB286}"/>
              </a:ext>
            </a:extLst>
          </p:cNvPr>
          <p:cNvGrpSpPr/>
          <p:nvPr/>
        </p:nvGrpSpPr>
        <p:grpSpPr>
          <a:xfrm>
            <a:off x="7502950" y="5198807"/>
            <a:ext cx="389940" cy="246221"/>
            <a:chOff x="1965117" y="5189845"/>
            <a:chExt cx="389940" cy="246221"/>
          </a:xfrm>
        </p:grpSpPr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7CC53DA3-90FD-4DE3-3FF7-34417CAD612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462DFA62-9ECF-3A67-22C8-8105F379EC8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73B2F48-9B0C-5B53-601F-D3032F534CE7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14761856-DD23-7A42-7E3C-74384B073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60" name="Imagem 202">
            <a:extLst>
              <a:ext uri="{FF2B5EF4-FFF2-40B4-BE49-F238E27FC236}">
                <a16:creationId xmlns:a16="http://schemas.microsoft.com/office/drawing/2014/main" id="{645060D9-B090-1662-8719-D02D9C4CEA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9119874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4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Agrupar 62">
            <a:extLst>
              <a:ext uri="{FF2B5EF4-FFF2-40B4-BE49-F238E27FC236}">
                <a16:creationId xmlns:a16="http://schemas.microsoft.com/office/drawing/2014/main" id="{2A223BB0-1D1D-6F20-47D3-BB08A3E05089}"/>
              </a:ext>
            </a:extLst>
          </p:cNvPr>
          <p:cNvGrpSpPr/>
          <p:nvPr/>
        </p:nvGrpSpPr>
        <p:grpSpPr>
          <a:xfrm>
            <a:off x="5582305" y="5198808"/>
            <a:ext cx="389940" cy="246221"/>
            <a:chOff x="1965117" y="5189845"/>
            <a:chExt cx="389940" cy="246221"/>
          </a:xfrm>
        </p:grpSpPr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E4F02D82-3BC7-A9D4-E2AC-11660733247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FD0C0F47-FD54-1A7B-AE29-BC481EDA55A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4703765-8F89-5848-AC6A-06463A0CF8E9}"/>
              </a:ext>
            </a:extLst>
          </p:cNvPr>
          <p:cNvGrpSpPr/>
          <p:nvPr/>
        </p:nvGrpSpPr>
        <p:grpSpPr>
          <a:xfrm>
            <a:off x="8667622" y="5198808"/>
            <a:ext cx="389940" cy="246221"/>
            <a:chOff x="1965117" y="5189845"/>
            <a:chExt cx="389940" cy="246221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DFCD6057-4B58-9E6E-2FB8-48D8A31E013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3155EE01-9590-36AE-378E-06CF67808A1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97A6ADC1-BCCE-4260-6078-79505588663D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A0D8505-EC06-D0E6-22B5-C13C5398F0E8}"/>
              </a:ext>
            </a:extLst>
          </p:cNvPr>
          <p:cNvGrpSpPr/>
          <p:nvPr/>
        </p:nvGrpSpPr>
        <p:grpSpPr>
          <a:xfrm>
            <a:off x="3327027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135A034-4BFC-7E11-0642-7C83187094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D249031-41EA-3E8B-3BD3-574BD3F2DE1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Brasilândia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16DAA2A-C043-565C-9CE2-22485B6AFCDC}"/>
              </a:ext>
            </a:extLst>
          </p:cNvPr>
          <p:cNvGrpSpPr/>
          <p:nvPr/>
        </p:nvGrpSpPr>
        <p:grpSpPr>
          <a:xfrm>
            <a:off x="3712828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D194119-51B2-9B49-9A1C-488E7CAB3C2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0C9E623-8FBF-CAB0-5595-315E3AA74E0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Maristela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B991502-F8BA-517D-0C82-0723BDBE092B}"/>
              </a:ext>
            </a:extLst>
          </p:cNvPr>
          <p:cNvGrpSpPr/>
          <p:nvPr/>
        </p:nvGrpSpPr>
        <p:grpSpPr>
          <a:xfrm>
            <a:off x="4098629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8CDBA38-B7CE-B942-67AB-FF3F183B9EC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BF9C8E4-FEB2-C0B9-1630-073CC89259B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Itaberaba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324E936-46B0-0293-E7B0-08E8A53B6B1A}"/>
              </a:ext>
            </a:extLst>
          </p:cNvPr>
          <p:cNvGrpSpPr/>
          <p:nvPr/>
        </p:nvGrpSpPr>
        <p:grpSpPr>
          <a:xfrm>
            <a:off x="4484430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24F3F20-D75E-1F6B-B566-43F4F9FADC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5473A32-7092-BE53-8ECA-62DEAB4DE75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João Paulo l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8E457ED-BDF0-8F94-E08A-227FA5B5E4B2}"/>
              </a:ext>
            </a:extLst>
          </p:cNvPr>
          <p:cNvGrpSpPr/>
          <p:nvPr/>
        </p:nvGrpSpPr>
        <p:grpSpPr>
          <a:xfrm>
            <a:off x="4870231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C31DB3F-6446-DEC9-B9ED-35FB1C48542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E1D0C9F-B507-DEF6-D5F4-523F97EF97C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Freguesia do Ó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2445B7B-41A9-C4B0-7910-96E139A09A32}"/>
              </a:ext>
            </a:extLst>
          </p:cNvPr>
          <p:cNvGrpSpPr/>
          <p:nvPr/>
        </p:nvGrpSpPr>
        <p:grpSpPr>
          <a:xfrm>
            <a:off x="5253651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2558B1E-138C-97D8-0512-80C1CF7F47E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501F9BA2-2DFD-4F04-EDBB-EA0E9980B33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Marina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2C00181-688D-B77A-1413-BFCD8AC96038}"/>
              </a:ext>
            </a:extLst>
          </p:cNvPr>
          <p:cNvGrpSpPr/>
          <p:nvPr/>
        </p:nvGrpSpPr>
        <p:grpSpPr>
          <a:xfrm>
            <a:off x="5637071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58A61F5-EFE1-CE4D-71F5-43D1A2E8C92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F379161A-BBCF-74B2-B35A-69CD584BAF4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Água Branca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669AE20-7E43-5B76-3F03-E12217E24190}"/>
              </a:ext>
            </a:extLst>
          </p:cNvPr>
          <p:cNvGrpSpPr/>
          <p:nvPr/>
        </p:nvGrpSpPr>
        <p:grpSpPr>
          <a:xfrm>
            <a:off x="6020491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E8A3EB81-7A9C-76B8-F906-B538721DD84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E6B09D8-E8E0-D806-402D-EB058FC6FB5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Pompéia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A612292-CA0C-9614-858E-8E461EB7E349}"/>
              </a:ext>
            </a:extLst>
          </p:cNvPr>
          <p:cNvGrpSpPr/>
          <p:nvPr/>
        </p:nvGrpSpPr>
        <p:grpSpPr>
          <a:xfrm>
            <a:off x="6404680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BEAB506-3C0C-8E6F-CAEB-EDA6AB0CB6A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4EBC412-2F3C-98E1-310F-D4C4DA278D5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Perdizes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52981B4F-D038-9CDC-0795-FD8FE2204C8C}"/>
              </a:ext>
            </a:extLst>
          </p:cNvPr>
          <p:cNvGrpSpPr/>
          <p:nvPr/>
        </p:nvGrpSpPr>
        <p:grpSpPr>
          <a:xfrm>
            <a:off x="6790481" y="1847783"/>
            <a:ext cx="993249" cy="3297094"/>
            <a:chOff x="1804833" y="2390148"/>
            <a:chExt cx="993249" cy="3297094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3DAE1DA5-257D-FAF1-E5E8-3C226A77DA4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B0F5C2A3-0A6B-8E48-D203-C0CF07834DAE}"/>
                </a:ext>
              </a:extLst>
            </p:cNvPr>
            <p:cNvSpPr txBox="1"/>
            <p:nvPr/>
          </p:nvSpPr>
          <p:spPr>
            <a:xfrm rot="18000000">
              <a:off x="1022748" y="3796150"/>
              <a:ext cx="3181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PUC – Cardoso de Almeida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77D39EB-DE53-782F-3FEE-884F37037EBF}"/>
              </a:ext>
            </a:extLst>
          </p:cNvPr>
          <p:cNvGrpSpPr/>
          <p:nvPr/>
        </p:nvGrpSpPr>
        <p:grpSpPr>
          <a:xfrm>
            <a:off x="7176282" y="2549839"/>
            <a:ext cx="805134" cy="2595038"/>
            <a:chOff x="1804833" y="3092204"/>
            <a:chExt cx="805134" cy="2595038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53879CE-72B0-A75F-8AFD-E3E65A9B40C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D55027F-C39F-D7F9-266D-53AF302A476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FAAP - Pacaembu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68B4673-AF96-6736-803C-19E63BD1E589}"/>
              </a:ext>
            </a:extLst>
          </p:cNvPr>
          <p:cNvGrpSpPr/>
          <p:nvPr/>
        </p:nvGrpSpPr>
        <p:grpSpPr>
          <a:xfrm>
            <a:off x="7562664" y="1984621"/>
            <a:ext cx="956583" cy="3160256"/>
            <a:chOff x="1804833" y="2526986"/>
            <a:chExt cx="956583" cy="3160256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CE6BC13-C6B4-C991-2C0B-AF9804ECF73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C7021CFA-D676-7890-0671-8CB37F6FB4E2}"/>
                </a:ext>
              </a:extLst>
            </p:cNvPr>
            <p:cNvSpPr txBox="1"/>
            <p:nvPr/>
          </p:nvSpPr>
          <p:spPr>
            <a:xfrm rot="18000000">
              <a:off x="1059413" y="3859657"/>
              <a:ext cx="3034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Higienópolis - Mackenzie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68D4CE62-9E4C-72DC-F1DB-5AC264F4B306}"/>
              </a:ext>
            </a:extLst>
          </p:cNvPr>
          <p:cNvGrpSpPr/>
          <p:nvPr/>
        </p:nvGrpSpPr>
        <p:grpSpPr>
          <a:xfrm>
            <a:off x="7948465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345CB71-BC2D-7060-5021-F97E540E051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64DB8084-AE47-F686-B05E-0BD32B319BB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14 Bis - Saracura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0634128B-4382-DBCC-DA25-9BF760A882FE}"/>
              </a:ext>
            </a:extLst>
          </p:cNvPr>
          <p:cNvGrpSpPr/>
          <p:nvPr/>
        </p:nvGrpSpPr>
        <p:grpSpPr>
          <a:xfrm>
            <a:off x="8334264" y="2549839"/>
            <a:ext cx="805134" cy="2595038"/>
            <a:chOff x="1804833" y="3092204"/>
            <a:chExt cx="805134" cy="2595038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207AD80B-E31F-096B-8CF7-47887B15CA1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49582D5-37A0-EE12-AC0E-AB4D9CA8076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Bela Vista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4276623-39F3-2AA5-1B92-A0EF35768007}"/>
              </a:ext>
            </a:extLst>
          </p:cNvPr>
          <p:cNvGrpSpPr/>
          <p:nvPr/>
        </p:nvGrpSpPr>
        <p:grpSpPr>
          <a:xfrm>
            <a:off x="8719870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148A3261-6260-969C-0D4F-6E598CF0C91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F0F4E43-7936-87C1-203A-028F915C00A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Joaquim</a:t>
              </a:r>
            </a:p>
          </p:txBody>
        </p:sp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4423BB8D-94D3-08C6-822C-2D0A9CCBB286}"/>
              </a:ext>
            </a:extLst>
          </p:cNvPr>
          <p:cNvGrpSpPr/>
          <p:nvPr/>
        </p:nvGrpSpPr>
        <p:grpSpPr>
          <a:xfrm>
            <a:off x="7502950" y="5198807"/>
            <a:ext cx="389940" cy="246221"/>
            <a:chOff x="1965117" y="5189845"/>
            <a:chExt cx="389940" cy="246221"/>
          </a:xfrm>
        </p:grpSpPr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7CC53DA3-90FD-4DE3-3FF7-34417CAD612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462DFA62-9ECF-3A67-22C8-8105F379EC8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73B2F48-9B0C-5B53-601F-D3032F534CE7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14761856-DD23-7A42-7E3C-74384B073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grpSp>
        <p:nvGrpSpPr>
          <p:cNvPr id="66" name="Agrupar 65">
            <a:extLst>
              <a:ext uri="{FF2B5EF4-FFF2-40B4-BE49-F238E27FC236}">
                <a16:creationId xmlns:a16="http://schemas.microsoft.com/office/drawing/2014/main" id="{3B1912EC-78B2-90C2-37D0-60BEEA1CE7B8}"/>
              </a:ext>
            </a:extLst>
          </p:cNvPr>
          <p:cNvGrpSpPr/>
          <p:nvPr/>
        </p:nvGrpSpPr>
        <p:grpSpPr>
          <a:xfrm>
            <a:off x="5581771" y="5396193"/>
            <a:ext cx="389940" cy="246221"/>
            <a:chOff x="1965117" y="5189845"/>
            <a:chExt cx="389940" cy="246221"/>
          </a:xfrm>
        </p:grpSpPr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44786B03-506C-431B-6B9A-A41E93BD60B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B981017B-A1D2-81B5-5358-0A2E3B202A1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EC39B929-2CC9-D83F-1716-6043C21D6957}"/>
              </a:ext>
            </a:extLst>
          </p:cNvPr>
          <p:cNvSpPr txBox="1"/>
          <p:nvPr/>
        </p:nvSpPr>
        <p:spPr>
          <a:xfrm>
            <a:off x="0" y="80962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LINHA EM CONSTRUÇÃO</a:t>
            </a:r>
          </a:p>
        </p:txBody>
      </p:sp>
    </p:spTree>
    <p:extLst>
      <p:ext uri="{BB962C8B-B14F-4D97-AF65-F5344CB8AC3E}">
        <p14:creationId xmlns:p14="http://schemas.microsoft.com/office/powerpoint/2010/main" val="134760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8D85B795-F255-5F87-3AA4-2F5F5B7B86CA}"/>
              </a:ext>
            </a:extLst>
          </p:cNvPr>
          <p:cNvGrpSpPr/>
          <p:nvPr/>
        </p:nvGrpSpPr>
        <p:grpSpPr>
          <a:xfrm>
            <a:off x="2688726" y="5198808"/>
            <a:ext cx="389940" cy="246221"/>
            <a:chOff x="1965117" y="5189845"/>
            <a:chExt cx="389940" cy="246221"/>
          </a:xfrm>
        </p:grpSpPr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9BAA3386-913D-1147-D192-80EE2F5BA0B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9A911123-C776-7297-AC68-296EA69FAFD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192E231B-6FBF-59C4-5B29-0622AE69B74E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CA01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05F5F34-7EE6-058E-61BC-94B019573C80}"/>
              </a:ext>
            </a:extLst>
          </p:cNvPr>
          <p:cNvGrpSpPr/>
          <p:nvPr/>
        </p:nvGrpSpPr>
        <p:grpSpPr>
          <a:xfrm>
            <a:off x="2365386" y="2549839"/>
            <a:ext cx="805134" cy="2595038"/>
            <a:chOff x="1804833" y="3092204"/>
            <a:chExt cx="805134" cy="259503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C82BD122-676C-8060-4FB6-D8E0FDBC9B4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AD81A5A-8C1E-011D-525F-8776CC8CD3C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5338B4E-8D1C-9E55-F582-2F58C3B36A10}"/>
              </a:ext>
            </a:extLst>
          </p:cNvPr>
          <p:cNvGrpSpPr/>
          <p:nvPr/>
        </p:nvGrpSpPr>
        <p:grpSpPr>
          <a:xfrm>
            <a:off x="2748806" y="2549839"/>
            <a:ext cx="805134" cy="2595038"/>
            <a:chOff x="1804833" y="3092204"/>
            <a:chExt cx="805134" cy="2595038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D89ABB2-3226-EE0F-1986-A8A6D12C9E1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862F7E1-C87C-FAEA-B21F-CE9330A6D9F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4B6082B-C741-3A79-B846-DA100C070768}"/>
              </a:ext>
            </a:extLst>
          </p:cNvPr>
          <p:cNvGrpSpPr/>
          <p:nvPr/>
        </p:nvGrpSpPr>
        <p:grpSpPr>
          <a:xfrm>
            <a:off x="3134607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AD83C71-2DB7-E0B7-AA59-E8586C56A7A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1B510DD-1375-A8D3-88B4-88ADD426885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7DB1B9E-F3AD-B912-ACAA-5961CC5CC16B}"/>
              </a:ext>
            </a:extLst>
          </p:cNvPr>
          <p:cNvGrpSpPr/>
          <p:nvPr/>
        </p:nvGrpSpPr>
        <p:grpSpPr>
          <a:xfrm>
            <a:off x="3520408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257386F-C427-3180-6D6F-D6DBDDD65ED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A752A24-7696-B7D8-506D-E94344CD2A2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Água Branca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E61097C-05BA-8AFE-52BC-4A9610455122}"/>
              </a:ext>
            </a:extLst>
          </p:cNvPr>
          <p:cNvGrpSpPr/>
          <p:nvPr/>
        </p:nvGrpSpPr>
        <p:grpSpPr>
          <a:xfrm>
            <a:off x="3906209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7223BC5-8289-22C9-D28E-8C8D296D3E0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3D3B70C-BDCE-BAC9-8A5E-3B83C5906B3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Lapa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C966789-F7AF-B5FE-3D3A-893729F19423}"/>
              </a:ext>
            </a:extLst>
          </p:cNvPr>
          <p:cNvGrpSpPr/>
          <p:nvPr/>
        </p:nvGrpSpPr>
        <p:grpSpPr>
          <a:xfrm>
            <a:off x="4292010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418DAEB-CFDA-96C5-3C1B-BB666E0C180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EB01655-5562-3121-9F46-315FD152030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Piqueri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7421D87-7997-8785-F5F0-B889BA16FF14}"/>
              </a:ext>
            </a:extLst>
          </p:cNvPr>
          <p:cNvGrpSpPr/>
          <p:nvPr/>
        </p:nvGrpSpPr>
        <p:grpSpPr>
          <a:xfrm>
            <a:off x="4675430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F32A7F7D-A635-0BEA-D437-839B2B5A087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629C13C-AE2E-AB03-CB53-DF069F690D5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Pirituba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CC90D54-306D-05C3-C0A9-1C6718E070AF}"/>
              </a:ext>
            </a:extLst>
          </p:cNvPr>
          <p:cNvGrpSpPr/>
          <p:nvPr/>
        </p:nvGrpSpPr>
        <p:grpSpPr>
          <a:xfrm>
            <a:off x="5058850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6739D8F9-D996-05D6-9348-64705D8980A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798E2F8-05E9-81F4-113E-610652F2E5C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Clarice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4681F51-B9DA-3650-5510-243F07C632F2}"/>
              </a:ext>
            </a:extLst>
          </p:cNvPr>
          <p:cNvGrpSpPr/>
          <p:nvPr/>
        </p:nvGrpSpPr>
        <p:grpSpPr>
          <a:xfrm>
            <a:off x="5442270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0773B4D-6FA5-9901-BB1E-BF7DE2523D6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B7E1EB2-454E-BD9D-2D8C-6636413EB28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Jaraguá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47B07BE-512F-4378-BAFE-8CD410937777}"/>
              </a:ext>
            </a:extLst>
          </p:cNvPr>
          <p:cNvGrpSpPr/>
          <p:nvPr/>
        </p:nvGrpSpPr>
        <p:grpSpPr>
          <a:xfrm>
            <a:off x="5826459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3AE1CE4-8E16-A8B4-876D-B6D3ED69D04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8AF7BB0-4A03-25BC-59B2-610C2387B3F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Aurora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4142D95-AC76-8505-6C41-8362B9721392}"/>
              </a:ext>
            </a:extLst>
          </p:cNvPr>
          <p:cNvGrpSpPr/>
          <p:nvPr/>
        </p:nvGrpSpPr>
        <p:grpSpPr>
          <a:xfrm>
            <a:off x="6212260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69E367F6-8A2C-9470-8084-6A2EE13DB4B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9C9DB263-6284-BC92-BF91-D67D282E1E0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Perus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492629D-36A4-D9C8-5AD6-A45BE1F07B7E}"/>
              </a:ext>
            </a:extLst>
          </p:cNvPr>
          <p:cNvGrpSpPr/>
          <p:nvPr/>
        </p:nvGrpSpPr>
        <p:grpSpPr>
          <a:xfrm>
            <a:off x="6598061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CB19E86-547A-C9D3-58F3-CDCF1A09C2B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90988B8-35AB-BE3A-B0FB-0B0F88E5E29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Caieiras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377EDB6-5726-CAEB-3D41-59F3A200DAAF}"/>
              </a:ext>
            </a:extLst>
          </p:cNvPr>
          <p:cNvGrpSpPr/>
          <p:nvPr/>
        </p:nvGrpSpPr>
        <p:grpSpPr>
          <a:xfrm>
            <a:off x="6984443" y="2549839"/>
            <a:ext cx="805134" cy="2595038"/>
            <a:chOff x="1804833" y="3092204"/>
            <a:chExt cx="805134" cy="2595038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8EA750A7-9220-1D68-3195-40EEB30237D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87AF0EC3-8E70-9558-7034-E58F3F0F7A3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Franco da Rocha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D014FBD-B09E-A178-D7E1-166948D72CAA}"/>
              </a:ext>
            </a:extLst>
          </p:cNvPr>
          <p:cNvGrpSpPr/>
          <p:nvPr/>
        </p:nvGrpSpPr>
        <p:grpSpPr>
          <a:xfrm>
            <a:off x="7370244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62261048-03B9-5E32-8C43-EE8012ED4F8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7229848-A8F0-75DC-36E3-571046FCCCF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Baltazar Fidélis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8423EABA-B9FE-79DF-862F-52451174A060}"/>
              </a:ext>
            </a:extLst>
          </p:cNvPr>
          <p:cNvGrpSpPr/>
          <p:nvPr/>
        </p:nvGrpSpPr>
        <p:grpSpPr>
          <a:xfrm>
            <a:off x="7756043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CBF4E276-5804-D073-C968-76633C5EC74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9A37318A-BF10-059B-E065-4B91C6F4C33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Francisco Morato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DD895848-7A00-66A3-3358-441D6E647789}"/>
              </a:ext>
            </a:extLst>
          </p:cNvPr>
          <p:cNvGrpSpPr/>
          <p:nvPr/>
        </p:nvGrpSpPr>
        <p:grpSpPr>
          <a:xfrm>
            <a:off x="8141649" y="2549839"/>
            <a:ext cx="805134" cy="2595038"/>
            <a:chOff x="1804833" y="3092204"/>
            <a:chExt cx="805134" cy="2595038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E4C609CD-A8A5-3A3D-0B4E-F840F3E99FA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A0E22C0D-2B6B-EBB9-646D-0D09C091877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Botujuru</a:t>
              </a:r>
              <a:endParaRPr lang="pt-BR" dirty="0"/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0578B5B2-7276-5C3C-DC4A-966CEF4A89A9}"/>
              </a:ext>
            </a:extLst>
          </p:cNvPr>
          <p:cNvGrpSpPr/>
          <p:nvPr/>
        </p:nvGrpSpPr>
        <p:grpSpPr>
          <a:xfrm>
            <a:off x="8527448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978FB4C9-DEC8-6560-B21F-E51D69E76C3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FE85EB1-D2D5-270C-730B-F6B0A494C2C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Campo Limpo Paulista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21A223C4-002E-AF36-4360-C18CE6BFB7C8}"/>
              </a:ext>
            </a:extLst>
          </p:cNvPr>
          <p:cNvGrpSpPr/>
          <p:nvPr/>
        </p:nvGrpSpPr>
        <p:grpSpPr>
          <a:xfrm>
            <a:off x="8913253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D5B93383-C784-0753-C934-AFB124FD566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F3B6A55F-075C-96EA-BFB2-9D44FAA0165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Várzea Paulista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88EFB6B4-E8B5-220F-881B-548B990F6758}"/>
              </a:ext>
            </a:extLst>
          </p:cNvPr>
          <p:cNvGrpSpPr/>
          <p:nvPr/>
        </p:nvGrpSpPr>
        <p:grpSpPr>
          <a:xfrm>
            <a:off x="9299263" y="2549839"/>
            <a:ext cx="805134" cy="2595038"/>
            <a:chOff x="1804833" y="3092204"/>
            <a:chExt cx="805134" cy="2595038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E9C6600E-F270-ED9B-0DD8-84B906FF25D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AF5D8E6-12C1-FBCD-C956-005F28A64B9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Jundiaí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3809CD4B-74A0-1E4C-E668-6C15DA85DC92}"/>
              </a:ext>
            </a:extLst>
          </p:cNvPr>
          <p:cNvGrpSpPr/>
          <p:nvPr/>
        </p:nvGrpSpPr>
        <p:grpSpPr>
          <a:xfrm>
            <a:off x="2309036" y="5794692"/>
            <a:ext cx="389940" cy="246221"/>
            <a:chOff x="1965117" y="5189845"/>
            <a:chExt cx="389940" cy="246221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FE10F58B-75E9-1396-C1FB-A9B96592F14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CDC57727-5C74-D2D2-BC03-0EDA0058899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7A324DDD-D9C3-5EB6-A40F-45F43610E2BB}"/>
              </a:ext>
            </a:extLst>
          </p:cNvPr>
          <p:cNvGrpSpPr/>
          <p:nvPr/>
        </p:nvGrpSpPr>
        <p:grpSpPr>
          <a:xfrm>
            <a:off x="2309036" y="5598148"/>
            <a:ext cx="389940" cy="246221"/>
            <a:chOff x="1965117" y="5189845"/>
            <a:chExt cx="389940" cy="246221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353EB360-0CFC-6425-71A0-C29996733D3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3B9BE713-39AA-2F4F-9F8D-DB37036BA23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E1FC6904-A5D9-5140-BCF4-3C99C90C4445}"/>
              </a:ext>
            </a:extLst>
          </p:cNvPr>
          <p:cNvGrpSpPr/>
          <p:nvPr/>
        </p:nvGrpSpPr>
        <p:grpSpPr>
          <a:xfrm>
            <a:off x="2309036" y="5198808"/>
            <a:ext cx="389940" cy="246221"/>
            <a:chOff x="1965117" y="5189845"/>
            <a:chExt cx="389940" cy="246221"/>
          </a:xfrm>
        </p:grpSpPr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FB8646DE-1820-1932-BD67-B4254EFCB75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1F6DE3A5-79A4-1D62-9A4B-61A07849A10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409790F1-44B1-4E27-9D84-2D3AA83C3F40}"/>
              </a:ext>
            </a:extLst>
          </p:cNvPr>
          <p:cNvGrpSpPr/>
          <p:nvPr/>
        </p:nvGrpSpPr>
        <p:grpSpPr>
          <a:xfrm>
            <a:off x="2688726" y="5794692"/>
            <a:ext cx="389940" cy="246221"/>
            <a:chOff x="1965117" y="5189845"/>
            <a:chExt cx="389940" cy="246221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4722EF33-5B2E-17BE-EEAC-A239F817A73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ACB98498-87B7-AD1A-539B-86D38F699A5E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C0E916A2-C575-9077-E6E9-B853855F1907}"/>
              </a:ext>
            </a:extLst>
          </p:cNvPr>
          <p:cNvGrpSpPr/>
          <p:nvPr/>
        </p:nvGrpSpPr>
        <p:grpSpPr>
          <a:xfrm>
            <a:off x="2688726" y="5598148"/>
            <a:ext cx="389940" cy="246221"/>
            <a:chOff x="1965117" y="5189845"/>
            <a:chExt cx="389940" cy="246221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E8C1EC15-DBFA-8ABB-DC33-AD20579E3CD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A5468CD9-8880-C5B3-4C13-B702B94EC5D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1A182C05-04DA-FEDB-6CCB-E20988A26731}"/>
              </a:ext>
            </a:extLst>
          </p:cNvPr>
          <p:cNvGrpSpPr/>
          <p:nvPr/>
        </p:nvGrpSpPr>
        <p:grpSpPr>
          <a:xfrm>
            <a:off x="2688726" y="5398389"/>
            <a:ext cx="389940" cy="246221"/>
            <a:chOff x="1965117" y="5189845"/>
            <a:chExt cx="389940" cy="246221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946EA4E5-37AF-0C1A-4887-CC124E7DB55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E6672446-2D41-C2BB-9CC3-FD9DBB56EF2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E1836616-1582-0321-D147-CF73D1D8C6D3}"/>
              </a:ext>
            </a:extLst>
          </p:cNvPr>
          <p:cNvGrpSpPr/>
          <p:nvPr/>
        </p:nvGrpSpPr>
        <p:grpSpPr>
          <a:xfrm>
            <a:off x="3071426" y="5593935"/>
            <a:ext cx="389940" cy="246221"/>
            <a:chOff x="1965117" y="5189845"/>
            <a:chExt cx="389940" cy="246221"/>
          </a:xfrm>
        </p:grpSpPr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D47C2885-B0E7-3E1E-CA0C-018B98C4A51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61008A20-569C-7955-8EDC-2324191D39D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6090CAD2-00B5-5B53-BC57-8F9327222ACD}"/>
              </a:ext>
            </a:extLst>
          </p:cNvPr>
          <p:cNvGrpSpPr/>
          <p:nvPr/>
        </p:nvGrpSpPr>
        <p:grpSpPr>
          <a:xfrm>
            <a:off x="3071426" y="5394176"/>
            <a:ext cx="389940" cy="246221"/>
            <a:chOff x="1965117" y="5189845"/>
            <a:chExt cx="389940" cy="246221"/>
          </a:xfrm>
        </p:grpSpPr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1FC39FE5-4093-5356-94C1-C083EBAA2C6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7F516876-B8E2-2029-1ACB-EB36F7817FD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34814256-02D1-A79D-9E05-435222D3135E}"/>
              </a:ext>
            </a:extLst>
          </p:cNvPr>
          <p:cNvGrpSpPr/>
          <p:nvPr/>
        </p:nvGrpSpPr>
        <p:grpSpPr>
          <a:xfrm>
            <a:off x="3071426" y="5194595"/>
            <a:ext cx="389940" cy="246221"/>
            <a:chOff x="1965117" y="5189845"/>
            <a:chExt cx="389940" cy="246221"/>
          </a:xfrm>
        </p:grpSpPr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4AD8D4A8-99E9-F369-0855-86D2C80F5AA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93715BB6-5EC6-7705-5C63-C90B15648EC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6846FF82-2139-7365-192C-D5E392397B32}"/>
              </a:ext>
            </a:extLst>
          </p:cNvPr>
          <p:cNvGrpSpPr/>
          <p:nvPr/>
        </p:nvGrpSpPr>
        <p:grpSpPr>
          <a:xfrm>
            <a:off x="2313264" y="5396193"/>
            <a:ext cx="389940" cy="246221"/>
            <a:chOff x="1965117" y="5189845"/>
            <a:chExt cx="389940" cy="246221"/>
          </a:xfrm>
        </p:grpSpPr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0F9C3079-D14A-0AF9-3883-83929AC7F7B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00A1EA30-DCF8-794D-864D-96D07EB4178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DF403F-1DF6-254B-935E-87DA92778F28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61" name="Imagem 60" descr="Ícone&#10;&#10;Descrição gerada automaticamente">
            <a:extLst>
              <a:ext uri="{FF2B5EF4-FFF2-40B4-BE49-F238E27FC236}">
                <a16:creationId xmlns:a16="http://schemas.microsoft.com/office/drawing/2014/main" id="{D43F14C1-1ED2-6598-AB40-4A1E8ACBD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7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58">
            <a:extLst>
              <a:ext uri="{FF2B5EF4-FFF2-40B4-BE49-F238E27FC236}">
                <a16:creationId xmlns:a16="http://schemas.microsoft.com/office/drawing/2014/main" id="{104B680A-6CF0-C170-7A73-9B443EF3FF90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97A0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72153C30-46BB-F4FF-9EF0-BA4B39E9B988}"/>
              </a:ext>
            </a:extLst>
          </p:cNvPr>
          <p:cNvGrpSpPr/>
          <p:nvPr/>
        </p:nvGrpSpPr>
        <p:grpSpPr>
          <a:xfrm>
            <a:off x="1610644" y="2549839"/>
            <a:ext cx="805134" cy="2595038"/>
            <a:chOff x="1804833" y="3092204"/>
            <a:chExt cx="805134" cy="2595038"/>
          </a:xfrm>
        </p:grpSpPr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75A7FF53-B32F-8480-B48B-566F1DD9A0C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E45059C1-12BE-F098-0054-1EA4AA7E34E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Júlio Prestes</a:t>
              </a: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2C60731B-F340-CDBB-7E7A-EE556B063C66}"/>
              </a:ext>
            </a:extLst>
          </p:cNvPr>
          <p:cNvGrpSpPr/>
          <p:nvPr/>
        </p:nvGrpSpPr>
        <p:grpSpPr>
          <a:xfrm>
            <a:off x="1994064" y="2549839"/>
            <a:ext cx="805134" cy="2595038"/>
            <a:chOff x="1804833" y="3092204"/>
            <a:chExt cx="805134" cy="2595038"/>
          </a:xfrm>
        </p:grpSpPr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21FD67F6-F012-31D1-4885-93D6BEC7152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A7FBBC44-210A-1E6F-5958-314DB0CA5CF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6AEF52E9-2DA4-9ED0-0B11-8020F80B6BCB}"/>
              </a:ext>
            </a:extLst>
          </p:cNvPr>
          <p:cNvGrpSpPr/>
          <p:nvPr/>
        </p:nvGrpSpPr>
        <p:grpSpPr>
          <a:xfrm>
            <a:off x="2379865" y="2549840"/>
            <a:ext cx="874383" cy="2595037"/>
            <a:chOff x="1804833" y="3092205"/>
            <a:chExt cx="874383" cy="2595037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241E3DE5-314B-BAC3-6103-C3D8E815D26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505D340F-6F5D-1B65-89CC-6BB8FE5D2A86}"/>
                </a:ext>
              </a:extLst>
            </p:cNvPr>
            <p:cNvSpPr txBox="1"/>
            <p:nvPr/>
          </p:nvSpPr>
          <p:spPr>
            <a:xfrm rot="18000000">
              <a:off x="1210863" y="4052727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Lapa</a:t>
              </a:r>
            </a:p>
            <a:p>
              <a:r>
                <a:rPr lang="pt-BR" sz="900" dirty="0"/>
                <a:t>Senac</a:t>
              </a:r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158FF2E2-F7FF-9DC9-AEFF-F729D607C8E2}"/>
              </a:ext>
            </a:extLst>
          </p:cNvPr>
          <p:cNvGrpSpPr/>
          <p:nvPr/>
        </p:nvGrpSpPr>
        <p:grpSpPr>
          <a:xfrm>
            <a:off x="2765666" y="2549839"/>
            <a:ext cx="805134" cy="2595038"/>
            <a:chOff x="1804833" y="3092204"/>
            <a:chExt cx="805134" cy="2595038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3D93DCFA-CEDF-4A11-8481-F7ED19EF714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2DD78697-5BDB-9528-70A3-52BF3B9CC7C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Domingos de Moraes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7618B978-3EA1-A01E-1F54-44A8073A482E}"/>
              </a:ext>
            </a:extLst>
          </p:cNvPr>
          <p:cNvGrpSpPr/>
          <p:nvPr/>
        </p:nvGrpSpPr>
        <p:grpSpPr>
          <a:xfrm>
            <a:off x="3151467" y="2549839"/>
            <a:ext cx="805134" cy="2595038"/>
            <a:chOff x="1804833" y="3092204"/>
            <a:chExt cx="805134" cy="2595038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B23C5FA5-D100-779F-3BEE-50918A72AD7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765B4992-C3AA-25F4-8532-B5C354DDBA3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Imperatriz Leopoldina</a:t>
              </a:r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A930DC4C-5912-7566-7343-D6F35DA546C5}"/>
              </a:ext>
            </a:extLst>
          </p:cNvPr>
          <p:cNvGrpSpPr/>
          <p:nvPr/>
        </p:nvGrpSpPr>
        <p:grpSpPr>
          <a:xfrm>
            <a:off x="3537268" y="2549839"/>
            <a:ext cx="805134" cy="2595038"/>
            <a:chOff x="1804833" y="3092204"/>
            <a:chExt cx="805134" cy="2595038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5BF54320-7FCD-0359-300D-A23CCC42E4C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B1273B86-8DC8-385F-0FA5-5B4BCCFE7BC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Presidente Altino</a:t>
              </a: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0D6E422E-98DC-6991-4BF5-67C733EE1AF4}"/>
              </a:ext>
            </a:extLst>
          </p:cNvPr>
          <p:cNvGrpSpPr/>
          <p:nvPr/>
        </p:nvGrpSpPr>
        <p:grpSpPr>
          <a:xfrm>
            <a:off x="3920688" y="2549839"/>
            <a:ext cx="805134" cy="2595038"/>
            <a:chOff x="1804833" y="3092204"/>
            <a:chExt cx="805134" cy="2595038"/>
          </a:xfrm>
        </p:grpSpPr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46D87788-BEC6-8B60-1787-019BF028D9B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7F2C4D29-CEC0-1180-5EA2-9A1C005CE1F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Osasco</a:t>
              </a: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B98C631B-9AA6-F541-734F-F9F8E2851A0F}"/>
              </a:ext>
            </a:extLst>
          </p:cNvPr>
          <p:cNvGrpSpPr/>
          <p:nvPr/>
        </p:nvGrpSpPr>
        <p:grpSpPr>
          <a:xfrm>
            <a:off x="4304108" y="2549839"/>
            <a:ext cx="805134" cy="2595038"/>
            <a:chOff x="1804833" y="3092204"/>
            <a:chExt cx="805134" cy="2595038"/>
          </a:xfrm>
        </p:grpSpPr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A8C2682A-E2ED-DEF0-0598-6778D1156D0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EDC59EA6-9FEE-4100-36B5-FA7C2B7E048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Comandante Sampaio</a:t>
              </a: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DC964E74-901E-B39B-8607-6F954EF2DF48}"/>
              </a:ext>
            </a:extLst>
          </p:cNvPr>
          <p:cNvGrpSpPr/>
          <p:nvPr/>
        </p:nvGrpSpPr>
        <p:grpSpPr>
          <a:xfrm>
            <a:off x="4687528" y="2549839"/>
            <a:ext cx="805134" cy="2595038"/>
            <a:chOff x="1804833" y="3092204"/>
            <a:chExt cx="805134" cy="2595038"/>
          </a:xfrm>
        </p:grpSpPr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FABCA8B5-0078-DB47-7AA4-F097665E9B8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E5F652A2-0D4F-B2CA-6560-72989584BD6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Quitaúna</a:t>
              </a:r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AAB9BA3F-4AF6-1139-10D8-54469DC5963A}"/>
              </a:ext>
            </a:extLst>
          </p:cNvPr>
          <p:cNvGrpSpPr/>
          <p:nvPr/>
        </p:nvGrpSpPr>
        <p:grpSpPr>
          <a:xfrm>
            <a:off x="5071717" y="2549839"/>
            <a:ext cx="805134" cy="2595038"/>
            <a:chOff x="1804833" y="3092204"/>
            <a:chExt cx="805134" cy="2595038"/>
          </a:xfrm>
        </p:grpSpPr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7F9CA55B-0B32-3D1D-9D73-704C7D90112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C29E6D8C-F08B-E8A9-7889-F663F286BBF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General Miguel Costa</a:t>
              </a:r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93506ADB-7BF9-8165-1D41-20C60562254C}"/>
              </a:ext>
            </a:extLst>
          </p:cNvPr>
          <p:cNvGrpSpPr/>
          <p:nvPr/>
        </p:nvGrpSpPr>
        <p:grpSpPr>
          <a:xfrm>
            <a:off x="5457518" y="2549839"/>
            <a:ext cx="805134" cy="2595038"/>
            <a:chOff x="1804833" y="3092204"/>
            <a:chExt cx="805134" cy="2595038"/>
          </a:xfrm>
        </p:grpSpPr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A27625AE-5F48-E856-5D1A-DB78A608D89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027C8FF2-24AF-72C5-3DDE-1456C5BC9BD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Carapicuíba</a:t>
              </a:r>
            </a:p>
          </p:txBody>
        </p: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FAD707A-5913-65AD-2639-C95BA97F3825}"/>
              </a:ext>
            </a:extLst>
          </p:cNvPr>
          <p:cNvGrpSpPr/>
          <p:nvPr/>
        </p:nvGrpSpPr>
        <p:grpSpPr>
          <a:xfrm>
            <a:off x="5843319" y="2549839"/>
            <a:ext cx="805134" cy="2595038"/>
            <a:chOff x="1804833" y="3092204"/>
            <a:chExt cx="805134" cy="2595038"/>
          </a:xfrm>
        </p:grpSpPr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DFEBFA07-4EE8-46ED-DA86-821EBA4DCB2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94BA1FCC-6A82-8C8E-7490-DA5EDD7BCFC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Terezinha</a:t>
              </a: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3F10F5FC-7F4F-8FFF-9B2F-FE305D40A36F}"/>
              </a:ext>
            </a:extLst>
          </p:cNvPr>
          <p:cNvGrpSpPr/>
          <p:nvPr/>
        </p:nvGrpSpPr>
        <p:grpSpPr>
          <a:xfrm>
            <a:off x="6229701" y="2549839"/>
            <a:ext cx="805134" cy="2595038"/>
            <a:chOff x="1804833" y="3092204"/>
            <a:chExt cx="805134" cy="2595038"/>
          </a:xfrm>
        </p:grpSpPr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6B4F8441-B51A-0914-227A-FD7FD5EF8B1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1A3E2F9C-06EE-A4AE-25E2-D80266C8BC1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Antônio João</a:t>
              </a:r>
            </a:p>
          </p:txBody>
        </p: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CD90B223-86A7-7783-1CC0-C63C06BA70AB}"/>
              </a:ext>
            </a:extLst>
          </p:cNvPr>
          <p:cNvGrpSpPr/>
          <p:nvPr/>
        </p:nvGrpSpPr>
        <p:grpSpPr>
          <a:xfrm>
            <a:off x="6615502" y="2549839"/>
            <a:ext cx="805134" cy="2595038"/>
            <a:chOff x="1804833" y="3092204"/>
            <a:chExt cx="805134" cy="2595038"/>
          </a:xfrm>
        </p:grpSpPr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C625EA1E-0281-67A8-9039-7825F261C0D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60FE03CE-C507-6CA5-5F4B-9B36CC5A7FA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Barueri</a:t>
              </a:r>
            </a:p>
          </p:txBody>
        </p: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BF1362F4-2B30-4DC9-9511-1370B7C0D92D}"/>
              </a:ext>
            </a:extLst>
          </p:cNvPr>
          <p:cNvGrpSpPr/>
          <p:nvPr/>
        </p:nvGrpSpPr>
        <p:grpSpPr>
          <a:xfrm>
            <a:off x="7001301" y="2549839"/>
            <a:ext cx="805134" cy="2595038"/>
            <a:chOff x="1804833" y="3092204"/>
            <a:chExt cx="805134" cy="2595038"/>
          </a:xfrm>
        </p:grpSpPr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0E671828-B392-67B7-6F38-51AB4786CFD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FE575D05-A845-ED59-8126-A286A454E88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</a:t>
              </a:r>
              <a:r>
                <a:rPr lang="pt-BR" dirty="0" err="1"/>
                <a:t>Belval</a:t>
              </a:r>
              <a:endParaRPr lang="pt-BR" dirty="0"/>
            </a:p>
          </p:txBody>
        </p:sp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F773E411-24C1-CDEC-0591-2197DF04669E}"/>
              </a:ext>
            </a:extLst>
          </p:cNvPr>
          <p:cNvGrpSpPr/>
          <p:nvPr/>
        </p:nvGrpSpPr>
        <p:grpSpPr>
          <a:xfrm>
            <a:off x="7386907" y="2549839"/>
            <a:ext cx="805134" cy="2595038"/>
            <a:chOff x="1804833" y="3092204"/>
            <a:chExt cx="805134" cy="2595038"/>
          </a:xfrm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1FD86F7A-CB4F-C016-8BBD-0DA3B214C32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5AE2E229-C23C-C188-7DB9-62969CA3F2B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Silveira</a:t>
              </a:r>
            </a:p>
          </p:txBody>
        </p:sp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57D0396A-757C-CA38-E4B6-A7B082AAB57F}"/>
              </a:ext>
            </a:extLst>
          </p:cNvPr>
          <p:cNvGrpSpPr/>
          <p:nvPr/>
        </p:nvGrpSpPr>
        <p:grpSpPr>
          <a:xfrm>
            <a:off x="7772706" y="2549839"/>
            <a:ext cx="805134" cy="2595038"/>
            <a:chOff x="1804833" y="3092204"/>
            <a:chExt cx="805134" cy="2595038"/>
          </a:xfrm>
        </p:grpSpPr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F8CD174B-C36A-2AEB-505F-1FDB5C7352F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476CA7F3-B88A-D610-2AF4-0173BEB63D6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Jandira</a:t>
              </a:r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1A241839-0297-FFC6-A05B-E6133CCFE9F3}"/>
              </a:ext>
            </a:extLst>
          </p:cNvPr>
          <p:cNvGrpSpPr/>
          <p:nvPr/>
        </p:nvGrpSpPr>
        <p:grpSpPr>
          <a:xfrm>
            <a:off x="8158511" y="2549839"/>
            <a:ext cx="805134" cy="2595038"/>
            <a:chOff x="1804833" y="3092204"/>
            <a:chExt cx="805134" cy="2595038"/>
          </a:xfrm>
        </p:grpSpPr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58884332-EFB6-EBDD-F19B-B4EB4C4A125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8F55FD15-252B-DB49-C777-A097EAB3099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Sagrado Coração</a:t>
              </a: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0BEB64F8-CFEF-9041-FD80-CF1EEB4209A9}"/>
              </a:ext>
            </a:extLst>
          </p:cNvPr>
          <p:cNvGrpSpPr/>
          <p:nvPr/>
        </p:nvGrpSpPr>
        <p:grpSpPr>
          <a:xfrm>
            <a:off x="8544521" y="2549839"/>
            <a:ext cx="805134" cy="2595038"/>
            <a:chOff x="1804833" y="3092204"/>
            <a:chExt cx="805134" cy="2595038"/>
          </a:xfrm>
        </p:grpSpPr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AA15B679-D314-CAA4-2F03-3C20938F1AD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F38DCDBC-66A8-4FA8-642E-FB46104B224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Cardoso</a:t>
              </a:r>
            </a:p>
          </p:txBody>
        </p: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003D9F22-6758-E768-CEDE-7C637109815B}"/>
              </a:ext>
            </a:extLst>
          </p:cNvPr>
          <p:cNvGrpSpPr/>
          <p:nvPr/>
        </p:nvGrpSpPr>
        <p:grpSpPr>
          <a:xfrm>
            <a:off x="8930322" y="2549839"/>
            <a:ext cx="805134" cy="2595038"/>
            <a:chOff x="1804833" y="3092204"/>
            <a:chExt cx="805134" cy="2595038"/>
          </a:xfrm>
        </p:grpSpPr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700F5BA8-5C28-80C9-E222-4A0A5F58A51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050BD81E-45C7-490B-DCAB-A158E47FE77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Itapevi</a:t>
              </a:r>
            </a:p>
          </p:txBody>
        </p:sp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39033EAD-B448-C2ED-41A1-990DF25C3FC5}"/>
              </a:ext>
            </a:extLst>
          </p:cNvPr>
          <p:cNvGrpSpPr/>
          <p:nvPr/>
        </p:nvGrpSpPr>
        <p:grpSpPr>
          <a:xfrm>
            <a:off x="9316120" y="2549839"/>
            <a:ext cx="805134" cy="2595038"/>
            <a:chOff x="1804833" y="3092204"/>
            <a:chExt cx="805134" cy="2595038"/>
          </a:xfrm>
        </p:grpSpPr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B239C81C-4848-7237-5C43-E5A689CB15E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E271F51D-4428-006E-6AE8-12918F69DB3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Rita</a:t>
              </a:r>
            </a:p>
          </p:txBody>
        </p: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B80DF562-0142-8B64-1CA0-0B349FC80FCB}"/>
              </a:ext>
            </a:extLst>
          </p:cNvPr>
          <p:cNvGrpSpPr/>
          <p:nvPr/>
        </p:nvGrpSpPr>
        <p:grpSpPr>
          <a:xfrm>
            <a:off x="9702157" y="2549839"/>
            <a:ext cx="805134" cy="2595038"/>
            <a:chOff x="1804833" y="3092204"/>
            <a:chExt cx="805134" cy="2595038"/>
          </a:xfrm>
        </p:grpSpPr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E7F5A569-4F91-1AF0-49CC-E707DE8F843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2CBB57DD-FBEF-5FF7-2397-8B3BDCD3F4C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Cimenrita</a:t>
              </a:r>
              <a:endParaRPr lang="pt-BR" dirty="0"/>
            </a:p>
          </p:txBody>
        </p: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9515CB3D-527D-1719-D3A4-5F2A37A24BEB}"/>
              </a:ext>
            </a:extLst>
          </p:cNvPr>
          <p:cNvGrpSpPr/>
          <p:nvPr/>
        </p:nvGrpSpPr>
        <p:grpSpPr>
          <a:xfrm>
            <a:off x="10087956" y="2549839"/>
            <a:ext cx="805134" cy="2595038"/>
            <a:chOff x="1804833" y="3092204"/>
            <a:chExt cx="805134" cy="2595038"/>
          </a:xfrm>
        </p:grpSpPr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482878BD-A821-4CBE-1C0A-C3E02FCE668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5" name="CaixaDeTexto 154">
              <a:extLst>
                <a:ext uri="{FF2B5EF4-FFF2-40B4-BE49-F238E27FC236}">
                  <a16:creationId xmlns:a16="http://schemas.microsoft.com/office/drawing/2014/main" id="{6C537A5F-B0F0-4A5F-BAA7-1ECFB0003F3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Ambuitá</a:t>
              </a:r>
              <a:endParaRPr lang="pt-BR" dirty="0"/>
            </a:p>
          </p:txBody>
        </p:sp>
      </p:grp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08138A9B-43B7-2C77-31BB-DF25CE577832}"/>
              </a:ext>
            </a:extLst>
          </p:cNvPr>
          <p:cNvGrpSpPr/>
          <p:nvPr/>
        </p:nvGrpSpPr>
        <p:grpSpPr>
          <a:xfrm>
            <a:off x="10473757" y="2549839"/>
            <a:ext cx="805134" cy="2595038"/>
            <a:chOff x="1804833" y="3092204"/>
            <a:chExt cx="805134" cy="2595038"/>
          </a:xfrm>
        </p:grpSpPr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AEF4DDB9-7E7F-B8B0-11C8-CCC0CE76F8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8" name="CaixaDeTexto 157">
              <a:extLst>
                <a:ext uri="{FF2B5EF4-FFF2-40B4-BE49-F238E27FC236}">
                  <a16:creationId xmlns:a16="http://schemas.microsoft.com/office/drawing/2014/main" id="{BAEE0772-56B0-19CD-8D56-2F98B6095BF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Amador Bueno</a:t>
              </a:r>
            </a:p>
          </p:txBody>
        </p:sp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25F3E042-71F9-2A3C-3504-656E815D1AE9}"/>
              </a:ext>
            </a:extLst>
          </p:cNvPr>
          <p:cNvGrpSpPr/>
          <p:nvPr/>
        </p:nvGrpSpPr>
        <p:grpSpPr>
          <a:xfrm>
            <a:off x="1936087" y="5794692"/>
            <a:ext cx="389940" cy="246221"/>
            <a:chOff x="1965117" y="5189845"/>
            <a:chExt cx="389940" cy="246221"/>
          </a:xfrm>
        </p:grpSpPr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id="{A3879377-C6EB-3AD0-35A0-D455E8CF853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7" name="CaixaDeTexto 166">
              <a:extLst>
                <a:ext uri="{FF2B5EF4-FFF2-40B4-BE49-F238E27FC236}">
                  <a16:creationId xmlns:a16="http://schemas.microsoft.com/office/drawing/2014/main" id="{DAEC87B2-307C-812E-3235-F09DE09BD2D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67AD3C29-06D9-941F-1DB2-4B17DAAEB94F}"/>
              </a:ext>
            </a:extLst>
          </p:cNvPr>
          <p:cNvGrpSpPr/>
          <p:nvPr/>
        </p:nvGrpSpPr>
        <p:grpSpPr>
          <a:xfrm>
            <a:off x="1936087" y="5598148"/>
            <a:ext cx="389940" cy="246221"/>
            <a:chOff x="1965117" y="5189845"/>
            <a:chExt cx="389940" cy="246221"/>
          </a:xfrm>
        </p:grpSpPr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AAE9602B-4DF5-A8E0-B40D-1CD9C5A64CD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7BA5BE93-0585-9E17-8062-4777C3A4A08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90B6B57B-A557-64A1-EA95-524BA745D152}"/>
              </a:ext>
            </a:extLst>
          </p:cNvPr>
          <p:cNvGrpSpPr/>
          <p:nvPr/>
        </p:nvGrpSpPr>
        <p:grpSpPr>
          <a:xfrm>
            <a:off x="1936087" y="5398389"/>
            <a:ext cx="389940" cy="246221"/>
            <a:chOff x="1965117" y="5189845"/>
            <a:chExt cx="389940" cy="246221"/>
          </a:xfrm>
        </p:grpSpPr>
        <p:sp>
          <p:nvSpPr>
            <p:cNvPr id="174" name="Elipse 173">
              <a:extLst>
                <a:ext uri="{FF2B5EF4-FFF2-40B4-BE49-F238E27FC236}">
                  <a16:creationId xmlns:a16="http://schemas.microsoft.com/office/drawing/2014/main" id="{599D4A19-976A-1B2E-D424-E2932BE6798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5" name="CaixaDeTexto 174">
              <a:extLst>
                <a:ext uri="{FF2B5EF4-FFF2-40B4-BE49-F238E27FC236}">
                  <a16:creationId xmlns:a16="http://schemas.microsoft.com/office/drawing/2014/main" id="{A456A62C-264E-FE18-1D3A-F943F73606D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D80B4202-81F4-017C-76E5-B175ABB58837}"/>
              </a:ext>
            </a:extLst>
          </p:cNvPr>
          <p:cNvGrpSpPr/>
          <p:nvPr/>
        </p:nvGrpSpPr>
        <p:grpSpPr>
          <a:xfrm>
            <a:off x="1936087" y="5198808"/>
            <a:ext cx="389940" cy="246221"/>
            <a:chOff x="1965117" y="5189845"/>
            <a:chExt cx="389940" cy="246221"/>
          </a:xfrm>
        </p:grpSpPr>
        <p:sp>
          <p:nvSpPr>
            <p:cNvPr id="177" name="Elipse 176">
              <a:extLst>
                <a:ext uri="{FF2B5EF4-FFF2-40B4-BE49-F238E27FC236}">
                  <a16:creationId xmlns:a16="http://schemas.microsoft.com/office/drawing/2014/main" id="{8E1E0146-9377-D12C-D840-7FA7647178C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8" name="CaixaDeTexto 177">
              <a:extLst>
                <a:ext uri="{FF2B5EF4-FFF2-40B4-BE49-F238E27FC236}">
                  <a16:creationId xmlns:a16="http://schemas.microsoft.com/office/drawing/2014/main" id="{1756330F-2C81-885A-1691-2EB8BBFA40B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C66ADF20-8F01-C8E5-C896-F07D00880CA8}"/>
              </a:ext>
            </a:extLst>
          </p:cNvPr>
          <p:cNvGrpSpPr/>
          <p:nvPr/>
        </p:nvGrpSpPr>
        <p:grpSpPr>
          <a:xfrm>
            <a:off x="3485686" y="5198808"/>
            <a:ext cx="389940" cy="246221"/>
            <a:chOff x="1965117" y="5189845"/>
            <a:chExt cx="389940" cy="246221"/>
          </a:xfrm>
        </p:grpSpPr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4DC164EA-8C23-5AAD-8BF9-7AAC6CD35FC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E2CFB94C-3B43-E37D-6B4C-5DDCC144848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/>
            </a:p>
          </p:txBody>
        </p:sp>
      </p:grp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842359F2-DCC1-CF66-BD88-9D9F8E275E27}"/>
              </a:ext>
            </a:extLst>
          </p:cNvPr>
          <p:cNvGrpSpPr/>
          <p:nvPr/>
        </p:nvGrpSpPr>
        <p:grpSpPr>
          <a:xfrm>
            <a:off x="3863721" y="5198807"/>
            <a:ext cx="389940" cy="246221"/>
            <a:chOff x="1965117" y="5189845"/>
            <a:chExt cx="389940" cy="246221"/>
          </a:xfrm>
        </p:grpSpPr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C7180709-3E56-E194-125B-6E307C726D1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4" name="CaixaDeTexto 183">
              <a:extLst>
                <a:ext uri="{FF2B5EF4-FFF2-40B4-BE49-F238E27FC236}">
                  <a16:creationId xmlns:a16="http://schemas.microsoft.com/office/drawing/2014/main" id="{617DCA50-8256-20F9-9091-74621B21F9EE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/>
            </a:p>
          </p:txBody>
        </p:sp>
      </p:grpSp>
      <p:pic>
        <p:nvPicPr>
          <p:cNvPr id="2" name="Imagem 202">
            <a:extLst>
              <a:ext uri="{FF2B5EF4-FFF2-40B4-BE49-F238E27FC236}">
                <a16:creationId xmlns:a16="http://schemas.microsoft.com/office/drawing/2014/main" id="{525BB11D-B4C7-48BC-795C-2D34D09BB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5464018" y="5238800"/>
            <a:ext cx="181562" cy="173723"/>
          </a:xfrm>
          <a:prstGeom prst="rect">
            <a:avLst/>
          </a:prstGeom>
        </p:spPr>
      </p:pic>
      <p:pic>
        <p:nvPicPr>
          <p:cNvPr id="3" name="Imagem 202">
            <a:extLst>
              <a:ext uri="{FF2B5EF4-FFF2-40B4-BE49-F238E27FC236}">
                <a16:creationId xmlns:a16="http://schemas.microsoft.com/office/drawing/2014/main" id="{4F7176CA-A876-B814-BF02-FAC554059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5073493" y="5238800"/>
            <a:ext cx="181562" cy="17372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1CE06AC-E851-D04B-E8DE-F861125603AF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4AC1450B-8758-192B-202A-8075C10B1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6" name="Imagem 202">
            <a:extLst>
              <a:ext uri="{FF2B5EF4-FFF2-40B4-BE49-F238E27FC236}">
                <a16:creationId xmlns:a16="http://schemas.microsoft.com/office/drawing/2014/main" id="{C1DE595A-5808-770B-FC6A-D99D8D2FA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7775168" y="5238963"/>
            <a:ext cx="181562" cy="173723"/>
          </a:xfrm>
          <a:prstGeom prst="rect">
            <a:avLst/>
          </a:prstGeom>
        </p:spPr>
      </p:pic>
      <p:pic>
        <p:nvPicPr>
          <p:cNvPr id="7" name="Imagem 202">
            <a:extLst>
              <a:ext uri="{FF2B5EF4-FFF2-40B4-BE49-F238E27FC236}">
                <a16:creationId xmlns:a16="http://schemas.microsoft.com/office/drawing/2014/main" id="{0A1D3530-F2E6-103C-A724-DC5FFADE53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8931613" y="5238963"/>
            <a:ext cx="181562" cy="173723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5729EBD1-902E-B9FC-00C3-379CEF2E5857}"/>
              </a:ext>
            </a:extLst>
          </p:cNvPr>
          <p:cNvSpPr/>
          <p:nvPr/>
        </p:nvSpPr>
        <p:spPr>
          <a:xfrm>
            <a:off x="10652328" y="6652270"/>
            <a:ext cx="189814" cy="177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947751C-5F31-B581-D7AE-834AF8B3C006}"/>
              </a:ext>
            </a:extLst>
          </p:cNvPr>
          <p:cNvSpPr txBox="1"/>
          <p:nvPr/>
        </p:nvSpPr>
        <p:spPr>
          <a:xfrm>
            <a:off x="10842142" y="6553310"/>
            <a:ext cx="150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Acesso livre</a:t>
            </a:r>
          </a:p>
        </p:txBody>
      </p:sp>
    </p:spTree>
    <p:extLst>
      <p:ext uri="{BB962C8B-B14F-4D97-AF65-F5344CB8AC3E}">
        <p14:creationId xmlns:p14="http://schemas.microsoft.com/office/powerpoint/2010/main" val="123602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8631ABA-8247-FBB3-CF01-A1CFBA5901E8}"/>
              </a:ext>
            </a:extLst>
          </p:cNvPr>
          <p:cNvGrpSpPr/>
          <p:nvPr/>
        </p:nvGrpSpPr>
        <p:grpSpPr>
          <a:xfrm>
            <a:off x="4058361" y="5198808"/>
            <a:ext cx="389940" cy="246221"/>
            <a:chOff x="1965117" y="5189845"/>
            <a:chExt cx="389940" cy="24622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F4A0C2C0-3D41-4680-082B-6B62214FE4C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FE4A77F-8B71-483E-B3F8-427A0761801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D28347F3-67D9-9821-434D-45F7D02003E4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1A9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6B9C8A7-0D50-FB0E-39E5-3E485748F09C}"/>
              </a:ext>
            </a:extLst>
          </p:cNvPr>
          <p:cNvGrpSpPr/>
          <p:nvPr/>
        </p:nvGrpSpPr>
        <p:grpSpPr>
          <a:xfrm>
            <a:off x="2188865" y="2549839"/>
            <a:ext cx="805134" cy="2595038"/>
            <a:chOff x="1804833" y="3092204"/>
            <a:chExt cx="805134" cy="2595038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FD9DDB51-BEE1-E1B0-A066-7640ABFF529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F6E4909-B4AC-4245-2810-628839E8EE7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Osasco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2B9008C-3E53-010B-BB7C-58600F6242C7}"/>
              </a:ext>
            </a:extLst>
          </p:cNvPr>
          <p:cNvGrpSpPr/>
          <p:nvPr/>
        </p:nvGrpSpPr>
        <p:grpSpPr>
          <a:xfrm>
            <a:off x="2572285" y="2549839"/>
            <a:ext cx="805134" cy="2595038"/>
            <a:chOff x="1804833" y="3092204"/>
            <a:chExt cx="805134" cy="2595038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18F3883-2EDF-9F6C-255C-48694D5F42D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053A82B6-8390-94E9-65FE-803455C538C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Presidente Altino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2BB4A27-C2B4-BF6A-CB79-5F06B61B5D70}"/>
              </a:ext>
            </a:extLst>
          </p:cNvPr>
          <p:cNvGrpSpPr/>
          <p:nvPr/>
        </p:nvGrpSpPr>
        <p:grpSpPr>
          <a:xfrm>
            <a:off x="2958086" y="2549838"/>
            <a:ext cx="805134" cy="2595039"/>
            <a:chOff x="1804833" y="3092203"/>
            <a:chExt cx="805134" cy="2595039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F1D7FDF6-96C9-29DE-478D-554C7857AAF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9DD2F98-F810-52CA-3416-B532726AD492}"/>
                </a:ext>
              </a:extLst>
            </p:cNvPr>
            <p:cNvSpPr txBox="1"/>
            <p:nvPr/>
          </p:nvSpPr>
          <p:spPr>
            <a:xfrm rot="18000000">
              <a:off x="1210863" y="4121975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Ceasa</a:t>
              </a:r>
              <a:endParaRPr lang="pt-BR" sz="1000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95AEE62-6C38-7CDF-6266-8C97DBC414C0}"/>
              </a:ext>
            </a:extLst>
          </p:cNvPr>
          <p:cNvGrpSpPr/>
          <p:nvPr/>
        </p:nvGrpSpPr>
        <p:grpSpPr>
          <a:xfrm>
            <a:off x="3343887" y="2549839"/>
            <a:ext cx="805134" cy="2595038"/>
            <a:chOff x="1804833" y="3092204"/>
            <a:chExt cx="805134" cy="2595038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E1C06697-37FD-B58E-B5D4-1531C1058DE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77EC253-132C-98D5-1BE1-7D6F860D8DC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Lobos - Jaguaré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990B38D-47C9-FBF6-3044-F151B3B53B94}"/>
              </a:ext>
            </a:extLst>
          </p:cNvPr>
          <p:cNvGrpSpPr/>
          <p:nvPr/>
        </p:nvGrpSpPr>
        <p:grpSpPr>
          <a:xfrm>
            <a:off x="3729688" y="2549839"/>
            <a:ext cx="805134" cy="2595038"/>
            <a:chOff x="1804833" y="3092204"/>
            <a:chExt cx="805134" cy="2595038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1D563C36-3156-EE3B-9EE3-AA37AF4E314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7081E00-FC82-FC87-BC92-BAA10D682F6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Cidade Universitária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9AC40BC-9FC4-CB53-9C52-17B0E5B9C99A}"/>
              </a:ext>
            </a:extLst>
          </p:cNvPr>
          <p:cNvGrpSpPr/>
          <p:nvPr/>
        </p:nvGrpSpPr>
        <p:grpSpPr>
          <a:xfrm>
            <a:off x="4115489" y="2549839"/>
            <a:ext cx="805134" cy="2595038"/>
            <a:chOff x="1804833" y="3092204"/>
            <a:chExt cx="805134" cy="2595038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AA3F83A-011B-9A7D-A676-E23C7258005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ED82FF1-E60B-4311-59E0-EE6B98F9921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Pinheiros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CCE3C662-6F2F-4B31-2A3B-C31F0980D143}"/>
              </a:ext>
            </a:extLst>
          </p:cNvPr>
          <p:cNvGrpSpPr/>
          <p:nvPr/>
        </p:nvGrpSpPr>
        <p:grpSpPr>
          <a:xfrm>
            <a:off x="4498909" y="2549839"/>
            <a:ext cx="805134" cy="2595038"/>
            <a:chOff x="1804833" y="3092204"/>
            <a:chExt cx="805134" cy="2595038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E5AF35F3-947F-B151-B792-4CB2F1691CE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11EEB78-B273-2872-1DD4-124FE0C95D9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Hebraica - Rebouças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25AB0B53-759E-8920-AA5E-310E7C8D0934}"/>
              </a:ext>
            </a:extLst>
          </p:cNvPr>
          <p:cNvGrpSpPr/>
          <p:nvPr/>
        </p:nvGrpSpPr>
        <p:grpSpPr>
          <a:xfrm>
            <a:off x="4882329" y="2549839"/>
            <a:ext cx="805134" cy="2595038"/>
            <a:chOff x="1804833" y="3092204"/>
            <a:chExt cx="805134" cy="2595038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23606EA-852F-FEF6-C1E0-6E49FE867F1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ED97037D-CDE1-F80E-849B-B773F1ECD13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Cidade Jardim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A5A8CF7D-92D1-8695-56C6-34A6EAD040B3}"/>
              </a:ext>
            </a:extLst>
          </p:cNvPr>
          <p:cNvGrpSpPr/>
          <p:nvPr/>
        </p:nvGrpSpPr>
        <p:grpSpPr>
          <a:xfrm>
            <a:off x="5265749" y="2549839"/>
            <a:ext cx="805134" cy="2595038"/>
            <a:chOff x="1804833" y="3092204"/>
            <a:chExt cx="805134" cy="2595038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55D44A00-E2CC-2E38-C8CC-5E5D539126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33ABB0B6-5EEA-F297-D71D-FAA5F9ABA57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Olímpia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17DF6BAD-DF62-DAC1-EDBD-54C6A928865F}"/>
              </a:ext>
            </a:extLst>
          </p:cNvPr>
          <p:cNvGrpSpPr/>
          <p:nvPr/>
        </p:nvGrpSpPr>
        <p:grpSpPr>
          <a:xfrm>
            <a:off x="5649938" y="2549839"/>
            <a:ext cx="805134" cy="2595038"/>
            <a:chOff x="1804833" y="3092204"/>
            <a:chExt cx="805134" cy="2595038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8E5E3140-CCFB-B541-27F9-079E1BF6658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872541CB-75C2-DFF0-B30E-69A2764EEA4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Berrini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BE1BB0D4-702A-64F5-1FEB-1C5332AAFD84}"/>
              </a:ext>
            </a:extLst>
          </p:cNvPr>
          <p:cNvGrpSpPr/>
          <p:nvPr/>
        </p:nvGrpSpPr>
        <p:grpSpPr>
          <a:xfrm>
            <a:off x="6035739" y="2549839"/>
            <a:ext cx="874383" cy="2595038"/>
            <a:chOff x="1804833" y="3092204"/>
            <a:chExt cx="874383" cy="2595038"/>
          </a:xfrm>
        </p:grpSpPr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4C243741-CAD3-AF18-B2CD-9F61689DA84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77D33AB-E36D-C8D6-53F1-023274FB1C86}"/>
                </a:ext>
              </a:extLst>
            </p:cNvPr>
            <p:cNvSpPr txBox="1"/>
            <p:nvPr/>
          </p:nvSpPr>
          <p:spPr>
            <a:xfrm rot="18000000">
              <a:off x="1210863" y="4052726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Morumbi</a:t>
              </a:r>
            </a:p>
            <a:p>
              <a:r>
                <a:rPr lang="pt-BR" sz="900" dirty="0"/>
                <a:t>Claro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CFCDD03C-58EE-9822-5A75-DAFF4A0E8501}"/>
              </a:ext>
            </a:extLst>
          </p:cNvPr>
          <p:cNvGrpSpPr/>
          <p:nvPr/>
        </p:nvGrpSpPr>
        <p:grpSpPr>
          <a:xfrm>
            <a:off x="6421540" y="2549839"/>
            <a:ext cx="805134" cy="2595038"/>
            <a:chOff x="1804833" y="3092204"/>
            <a:chExt cx="805134" cy="2595038"/>
          </a:xfrm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8E841B05-9C38-B157-EE77-8AB67A59BD6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04D06A45-B9E3-15B5-7399-85C6E96C839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Granja Julieta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34D5C741-B20A-363E-A644-D3BF16C32A2D}"/>
              </a:ext>
            </a:extLst>
          </p:cNvPr>
          <p:cNvGrpSpPr/>
          <p:nvPr/>
        </p:nvGrpSpPr>
        <p:grpSpPr>
          <a:xfrm>
            <a:off x="6807922" y="2549839"/>
            <a:ext cx="805134" cy="2595038"/>
            <a:chOff x="1804833" y="3092204"/>
            <a:chExt cx="805134" cy="2595038"/>
          </a:xfrm>
        </p:grpSpPr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EC96A916-7481-12BF-5727-F167CD04EB1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6695351F-C447-C75C-71AF-EA7E5BADC95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João Dias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CA54339C-DA9C-933C-1D6D-E01A2B5E38FA}"/>
              </a:ext>
            </a:extLst>
          </p:cNvPr>
          <p:cNvGrpSpPr/>
          <p:nvPr/>
        </p:nvGrpSpPr>
        <p:grpSpPr>
          <a:xfrm>
            <a:off x="7193723" y="2549839"/>
            <a:ext cx="805134" cy="2595038"/>
            <a:chOff x="1804833" y="3092204"/>
            <a:chExt cx="805134" cy="2595038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33CBEC05-86D7-0202-0F28-CB6B65E440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09784336-8A84-B8CB-D836-EEDE7ACA5F3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Santo Amaro</a:t>
              </a:r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8C10250F-89A3-2CBE-6F2E-6A67E139BA2B}"/>
              </a:ext>
            </a:extLst>
          </p:cNvPr>
          <p:cNvGrpSpPr/>
          <p:nvPr/>
        </p:nvGrpSpPr>
        <p:grpSpPr>
          <a:xfrm>
            <a:off x="7579522" y="2549839"/>
            <a:ext cx="805134" cy="2595038"/>
            <a:chOff x="1804833" y="3092204"/>
            <a:chExt cx="805134" cy="2595038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43DAAC50-1D5F-EB3D-E010-54B6D6257D1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77398CD0-07FB-5D6B-2C58-D2A82A89B4F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Socorro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A4A21696-9EAF-CFB1-0195-9494E4225CD3}"/>
              </a:ext>
            </a:extLst>
          </p:cNvPr>
          <p:cNvGrpSpPr/>
          <p:nvPr/>
        </p:nvGrpSpPr>
        <p:grpSpPr>
          <a:xfrm>
            <a:off x="7965128" y="2549839"/>
            <a:ext cx="874383" cy="2595038"/>
            <a:chOff x="1804833" y="3092204"/>
            <a:chExt cx="874383" cy="2595038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A5510424-CC5D-D83F-68E4-CC4F42A142F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C98C5475-3090-74A1-28E4-575DC8AF8B3E}"/>
                </a:ext>
              </a:extLst>
            </p:cNvPr>
            <p:cNvSpPr txBox="1"/>
            <p:nvPr/>
          </p:nvSpPr>
          <p:spPr>
            <a:xfrm rot="18000000">
              <a:off x="1210863" y="4052726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Jurubatuba</a:t>
              </a:r>
            </a:p>
            <a:p>
              <a:r>
                <a:rPr lang="pt-BR" sz="900" dirty="0"/>
                <a:t>Senac</a:t>
              </a: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32B3FB51-271F-BE96-AEC9-5222157BE432}"/>
              </a:ext>
            </a:extLst>
          </p:cNvPr>
          <p:cNvGrpSpPr/>
          <p:nvPr/>
        </p:nvGrpSpPr>
        <p:grpSpPr>
          <a:xfrm>
            <a:off x="8350927" y="2549839"/>
            <a:ext cx="805134" cy="2595038"/>
            <a:chOff x="1804833" y="3092204"/>
            <a:chExt cx="805134" cy="2595038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7E06F520-9FF6-7C0E-615F-22610D30EC4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8A017A6D-FFAB-C3F3-63C8-384E162523C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Autódromo</a:t>
              </a: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5FFAD5B3-3BD2-0685-DE7A-C99E45B5D94B}"/>
              </a:ext>
            </a:extLst>
          </p:cNvPr>
          <p:cNvGrpSpPr/>
          <p:nvPr/>
        </p:nvGrpSpPr>
        <p:grpSpPr>
          <a:xfrm>
            <a:off x="8736732" y="2549839"/>
            <a:ext cx="805134" cy="2595038"/>
            <a:chOff x="1804833" y="3092204"/>
            <a:chExt cx="805134" cy="2595038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C3B10378-5C66-FF4C-2B56-036A00ECA3A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663127A9-8533-41A6-C64B-E889C744049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Primavera - Interlagos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33A4FC53-C4D3-3EAD-65C5-016C27682406}"/>
              </a:ext>
            </a:extLst>
          </p:cNvPr>
          <p:cNvGrpSpPr/>
          <p:nvPr/>
        </p:nvGrpSpPr>
        <p:grpSpPr>
          <a:xfrm>
            <a:off x="9122742" y="2549839"/>
            <a:ext cx="805134" cy="2595038"/>
            <a:chOff x="1804833" y="3092204"/>
            <a:chExt cx="805134" cy="2595038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5E93E5C5-503A-4CA6-EA70-FA7FBF23020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9F293AB0-C2A2-E55C-91BA-FC95F29A5CD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Grajaú</a:t>
              </a: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23B8FC2D-2678-FFA3-3D2C-DAD5F7725074}"/>
              </a:ext>
            </a:extLst>
          </p:cNvPr>
          <p:cNvGrpSpPr/>
          <p:nvPr/>
        </p:nvGrpSpPr>
        <p:grpSpPr>
          <a:xfrm>
            <a:off x="9508543" y="975220"/>
            <a:ext cx="1227051" cy="4169657"/>
            <a:chOff x="1804833" y="1517585"/>
            <a:chExt cx="1227051" cy="4169657"/>
          </a:xfrm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8E20D04B-533D-4A7F-5C03-CDB8FDDE967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AA3AAAA7-E08A-530C-5286-F1F264D0C33F}"/>
                </a:ext>
              </a:extLst>
            </p:cNvPr>
            <p:cNvSpPr txBox="1"/>
            <p:nvPr/>
          </p:nvSpPr>
          <p:spPr>
            <a:xfrm rot="18000000">
              <a:off x="788945" y="3391192"/>
              <a:ext cx="411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Bruno Covas / Mendes - Vila Natal</a:t>
              </a:r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1495F12-2669-A9C4-17DD-2C1BA3356867}"/>
              </a:ext>
            </a:extLst>
          </p:cNvPr>
          <p:cNvGrpSpPr/>
          <p:nvPr/>
        </p:nvGrpSpPr>
        <p:grpSpPr>
          <a:xfrm>
            <a:off x="9894341" y="2549839"/>
            <a:ext cx="805134" cy="2595038"/>
            <a:chOff x="1804833" y="3092204"/>
            <a:chExt cx="805134" cy="2595038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10C8D160-140A-5A83-816F-8436F7B44F0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09AA00E3-259A-23F5-07D8-BD24D743AC5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Varginha</a:t>
              </a:r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B0B091E5-F10B-03DE-378B-00AA1E0BE1E0}"/>
              </a:ext>
            </a:extLst>
          </p:cNvPr>
          <p:cNvGrpSpPr/>
          <p:nvPr/>
        </p:nvGrpSpPr>
        <p:grpSpPr>
          <a:xfrm>
            <a:off x="7132084" y="5197569"/>
            <a:ext cx="389940" cy="246221"/>
            <a:chOff x="1965117" y="5189845"/>
            <a:chExt cx="389940" cy="246221"/>
          </a:xfrm>
        </p:grpSpPr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6A3E619C-878C-CB61-5E0A-B90F544248E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B3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E343FC32-133D-871E-C2F3-78C0508B6B7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5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7B15F368-EBAB-479B-B86D-A6A6EE1B736F}"/>
              </a:ext>
            </a:extLst>
          </p:cNvPr>
          <p:cNvGrpSpPr/>
          <p:nvPr/>
        </p:nvGrpSpPr>
        <p:grpSpPr>
          <a:xfrm>
            <a:off x="2513453" y="5207394"/>
            <a:ext cx="389940" cy="246221"/>
            <a:chOff x="1965117" y="5189845"/>
            <a:chExt cx="389940" cy="246221"/>
          </a:xfrm>
        </p:grpSpPr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2EFAA065-2A0F-2DDF-C80D-CCD95EC41C3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1B9DEBF2-CCD9-B044-4B52-BD1F7AEE1A1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5E647895-49E3-D9B4-8FCD-DDF242D1A6C4}"/>
              </a:ext>
            </a:extLst>
          </p:cNvPr>
          <p:cNvGrpSpPr/>
          <p:nvPr/>
        </p:nvGrpSpPr>
        <p:grpSpPr>
          <a:xfrm>
            <a:off x="2123099" y="5206454"/>
            <a:ext cx="389940" cy="246221"/>
            <a:chOff x="1965117" y="5189845"/>
            <a:chExt cx="389940" cy="246221"/>
          </a:xfrm>
        </p:grpSpPr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692BF57B-AFBE-2E63-5358-972A83BFFEB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ECB28B06-BABD-A177-19A9-CFC26AF2600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15F92349-53E0-FE2C-9B61-B91C0FE222FD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11" name="Imagem 110" descr="Ícone&#10;&#10;Descrição gerada automaticamente">
            <a:extLst>
              <a:ext uri="{FF2B5EF4-FFF2-40B4-BE49-F238E27FC236}">
                <a16:creationId xmlns:a16="http://schemas.microsoft.com/office/drawing/2014/main" id="{021602BF-92B6-6A28-7079-4F9EC3015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80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702</Words>
  <Application>Microsoft Office PowerPoint</Application>
  <PresentationFormat>Widescreen</PresentationFormat>
  <Paragraphs>378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Aptos Narrow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Barbosa</dc:creator>
  <cp:lastModifiedBy>Rafael Barbosa</cp:lastModifiedBy>
  <cp:revision>1</cp:revision>
  <dcterms:created xsi:type="dcterms:W3CDTF">2023-10-26T20:41:10Z</dcterms:created>
  <dcterms:modified xsi:type="dcterms:W3CDTF">2025-04-10T03:26:54Z</dcterms:modified>
</cp:coreProperties>
</file>