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6" r:id="rId7"/>
    <p:sldId id="265" r:id="rId8"/>
    <p:sldId id="264" r:id="rId9"/>
    <p:sldId id="256" r:id="rId10"/>
    <p:sldId id="261" r:id="rId11"/>
    <p:sldId id="258" r:id="rId12"/>
    <p:sldId id="260" r:id="rId13"/>
    <p:sldId id="268" r:id="rId1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8"/>
    <a:srgbClr val="00B352"/>
    <a:srgbClr val="133C8D"/>
    <a:srgbClr val="C0C0C0"/>
    <a:srgbClr val="CA016B"/>
    <a:srgbClr val="FFF000"/>
    <a:srgbClr val="0455A1"/>
    <a:srgbClr val="EE372F"/>
    <a:srgbClr val="007E5E"/>
    <a:srgbClr val="049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FA83A-A1D3-421C-BEA2-63756881A72F}" v="9" dt="2024-01-03T19:13:3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 varScale="1">
        <p:scale>
          <a:sx n="107" d="100"/>
          <a:sy n="107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03/01/2024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85925" cy="2595038"/>
            <a:chOff x="1804833" y="3092204"/>
            <a:chExt cx="885925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41184"/>
              <a:ext cx="242887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10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05134" cy="2595038"/>
            <a:chOff x="1804833" y="3092204"/>
            <a:chExt cx="805134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 - </a:t>
              </a:r>
              <a:r>
                <a:rPr lang="pt-BR" dirty="0" err="1"/>
                <a:t>Ultrafarma</a:t>
              </a:r>
              <a:endParaRPr lang="pt-BR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39"/>
            <a:ext cx="805134" cy="2595038"/>
            <a:chOff x="1804833" y="3092204"/>
            <a:chExt cx="805134" cy="2595038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78657514-DA2E-1665-BD0A-63CBF5592625}"/>
              </a:ext>
            </a:extLst>
          </p:cNvPr>
          <p:cNvSpPr txBox="1"/>
          <p:nvPr/>
        </p:nvSpPr>
        <p:spPr>
          <a:xfrm>
            <a:off x="152400" y="67128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 – 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 – Lojas </a:t>
              </a:r>
              <a:r>
                <a:rPr lang="pt-BR" dirty="0" err="1"/>
                <a:t>Besni</a:t>
              </a:r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 - 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1000" dirty="0" err="1"/>
                <a:t>Profª</a:t>
              </a:r>
              <a:r>
                <a:rPr lang="pt-BR" sz="1000" dirty="0"/>
                <a:t> Elisabeth </a:t>
              </a:r>
              <a:r>
                <a:rPr lang="pt-BR" sz="1000" dirty="0" err="1"/>
                <a:t>Ternreiro</a:t>
              </a:r>
              <a:endParaRPr lang="pt-BR" sz="10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05134" cy="2595038"/>
            <a:chOff x="1804833" y="3092204"/>
            <a:chExt cx="805134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05134" cy="2595038"/>
            <a:chOff x="1804833" y="3092204"/>
            <a:chExt cx="805134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42546" cy="4672379"/>
            <a:chOff x="1804833" y="1014863"/>
            <a:chExt cx="1442546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77086"/>
              <a:ext cx="465536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10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10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623</Words>
  <Application>Microsoft Office PowerPoint</Application>
  <PresentationFormat>Widescreen</PresentationFormat>
  <Paragraphs>334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2024-01-03T19:13:42Z</dcterms:modified>
</cp:coreProperties>
</file>