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D576D-93C6-F0D0-5063-52E66FDA795F}" v="773" dt="2024-06-11T22:25:19.453"/>
    <p1510:client id="{A131670D-3556-4D49-BE89-28431C6B9B0D}" v="424" dt="2024-06-11T18:44:41.681"/>
    <p1510:client id="{FA81B395-F515-B1EC-ADD1-B56CB6F84A80}" v="74" dt="2024-06-11T22:28:53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FAB644-5B06-4B92-A19A-37C7FE91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41" y="1179521"/>
            <a:ext cx="3201366" cy="243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err="1">
                <a:latin typeface="Calibri"/>
                <a:ea typeface="Calibri Light"/>
                <a:cs typeface="Calibri Light"/>
              </a:rPr>
              <a:t>GetJobs</a:t>
            </a:r>
            <a:br>
              <a:rPr lang="pt-BR" sz="3200" dirty="0">
                <a:ea typeface="Calibri Light"/>
                <a:cs typeface="Calibri Light"/>
              </a:rPr>
            </a:br>
            <a:r>
              <a:rPr lang="pt-BR" sz="2800" dirty="0">
                <a:solidFill>
                  <a:srgbClr val="FFFFFF"/>
                </a:solidFill>
                <a:ea typeface="Calibri Light"/>
                <a:cs typeface="Calibri Light"/>
              </a:rPr>
              <a:t>Sua plataforma de Conexão com Talentos Freelancer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4053F4D1-C841-C9FE-91F3-EFD17F6D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884" y="4364229"/>
            <a:ext cx="6335237" cy="11169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Conectando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Talentos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Oportunidades</a:t>
            </a:r>
            <a:endParaRPr lang="en-US" err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29796A-B11D-D8DE-6C1C-F001EB6CB9C8}"/>
              </a:ext>
            </a:extLst>
          </p:cNvPr>
          <p:cNvSpPr txBox="1"/>
          <p:nvPr/>
        </p:nvSpPr>
        <p:spPr>
          <a:xfrm>
            <a:off x="181011" y="5482270"/>
            <a:ext cx="36723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Calibri"/>
                <a:cs typeface="Calibri"/>
              </a:rPr>
              <a:t>Alunos: André Felipe de Almeida, </a:t>
            </a:r>
            <a:r>
              <a:rPr lang="pt-BR" err="1">
                <a:solidFill>
                  <a:schemeClr val="bg1"/>
                </a:solidFill>
                <a:ea typeface="Calibri"/>
                <a:cs typeface="Calibri"/>
              </a:rPr>
              <a:t>Brenndo</a:t>
            </a:r>
            <a:r>
              <a:rPr lang="pt-BR" dirty="0">
                <a:solidFill>
                  <a:schemeClr val="bg1"/>
                </a:solidFill>
                <a:ea typeface="Calibri"/>
                <a:cs typeface="Calibri"/>
              </a:rPr>
              <a:t> Correa Leite, Douglas Felipe da Silva, Petrus Henrique Martins, Rafael Demétrio de Lucena</a:t>
            </a:r>
          </a:p>
        </p:txBody>
      </p:sp>
    </p:spTree>
    <p:extLst>
      <p:ext uri="{BB962C8B-B14F-4D97-AF65-F5344CB8AC3E}">
        <p14:creationId xmlns:p14="http://schemas.microsoft.com/office/powerpoint/2010/main" val="171129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03DBB-A624-70DC-52C5-7E62A355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5400" b="1" dirty="0">
                <a:ea typeface="Calibri Light"/>
                <a:cs typeface="Calibri Light"/>
              </a:rPr>
              <a:t>Conclusão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7B7F4C4-4971-281F-F761-4415D363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200" dirty="0">
                <a:ea typeface="Calibri"/>
                <a:cs typeface="Calibri"/>
              </a:rPr>
              <a:t>O desenvolvimento do aplicativo alcançou seu </a:t>
            </a:r>
            <a:r>
              <a:rPr lang="pt-BR" sz="2400" dirty="0">
                <a:ea typeface="Calibri"/>
                <a:cs typeface="Calibri"/>
              </a:rPr>
              <a:t>objetivo</a:t>
            </a:r>
            <a:r>
              <a:rPr lang="pt-BR" sz="2200" dirty="0">
                <a:ea typeface="Calibri"/>
                <a:cs typeface="Calibri"/>
              </a:rPr>
              <a:t> ao entregar um arquivo APK para dispositivos Android, garantindo sua acessibilidade a uma ampla base de usuários.</a:t>
            </a:r>
          </a:p>
        </p:txBody>
      </p:sp>
      <p:pic>
        <p:nvPicPr>
          <p:cNvPr id="9" name="Picture 8" descr="Gráfico em documento com caneta">
            <a:extLst>
              <a:ext uri="{FF2B5EF4-FFF2-40B4-BE49-F238E27FC236}">
                <a16:creationId xmlns:a16="http://schemas.microsoft.com/office/drawing/2014/main" id="{B0FCA6B9-0434-4AA6-6E2A-78E0C6211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9" r="9547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77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A76BC6-9B7B-8B33-D638-F45F337C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02" y="325044"/>
            <a:ext cx="4965095" cy="1719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 err="1">
                <a:latin typeface="+mj-lt"/>
                <a:ea typeface="+mj-ea"/>
                <a:cs typeface="+mj-cs"/>
              </a:rPr>
              <a:t>Sobre</a:t>
            </a:r>
            <a:r>
              <a:rPr lang="en-US" sz="5400" b="1" dirty="0"/>
              <a:t> o </a:t>
            </a:r>
            <a:r>
              <a:rPr lang="en-US" sz="5400" b="1" dirty="0" err="1"/>
              <a:t>GetJobs</a:t>
            </a:r>
            <a:r>
              <a:rPr lang="en-US" sz="5400" b="1" dirty="0"/>
              <a:t> </a:t>
            </a:r>
            <a:endParaRPr lang="pt-BR" sz="54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539741-774E-A89F-617D-F02A16298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GetJobs</a:t>
            </a:r>
            <a:r>
              <a:rPr lang="en-US" sz="2200" dirty="0"/>
              <a:t> é </a:t>
            </a:r>
            <a:r>
              <a:rPr lang="en-US" sz="2200" dirty="0" err="1"/>
              <a:t>uma</a:t>
            </a:r>
            <a:r>
              <a:rPr lang="en-US" sz="2200" dirty="0"/>
              <a:t> nova </a:t>
            </a:r>
            <a:r>
              <a:rPr lang="en-US" sz="2200" dirty="0" err="1"/>
              <a:t>plataforma</a:t>
            </a:r>
            <a:r>
              <a:rPr lang="en-US" sz="2200" dirty="0"/>
              <a:t> online que </a:t>
            </a:r>
            <a:r>
              <a:rPr lang="en-US" sz="2200" dirty="0" err="1"/>
              <a:t>conecta</a:t>
            </a:r>
            <a:r>
              <a:rPr lang="en-US" sz="2200" dirty="0"/>
              <a:t> </a:t>
            </a:r>
            <a:r>
              <a:rPr lang="en-US" sz="2200" dirty="0" err="1"/>
              <a:t>clientes</a:t>
            </a:r>
            <a:r>
              <a:rPr lang="en-US" sz="2200" dirty="0"/>
              <a:t> e </a:t>
            </a:r>
            <a:r>
              <a:rPr lang="en-US" sz="2200" dirty="0" err="1"/>
              <a:t>prestadores</a:t>
            </a:r>
            <a:r>
              <a:rPr lang="en-US" sz="2200" dirty="0"/>
              <a:t> de </a:t>
            </a:r>
            <a:r>
              <a:rPr lang="en-US" sz="2200" dirty="0" err="1"/>
              <a:t>serviços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diversas</a:t>
            </a:r>
            <a:r>
              <a:rPr lang="en-US" sz="2200" dirty="0"/>
              <a:t> </a:t>
            </a:r>
            <a:r>
              <a:rPr lang="en-US" sz="2200" dirty="0" err="1"/>
              <a:t>áreas</a:t>
            </a:r>
            <a:r>
              <a:rPr lang="en-US" sz="2200" dirty="0"/>
              <a:t>,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reparos</a:t>
            </a:r>
            <a:r>
              <a:rPr lang="en-US" sz="2200" dirty="0"/>
              <a:t> </a:t>
            </a:r>
            <a:r>
              <a:rPr lang="en-US" sz="2200" dirty="0" err="1"/>
              <a:t>domésticos</a:t>
            </a:r>
            <a:r>
              <a:rPr lang="en-US" sz="2200" dirty="0"/>
              <a:t>, </a:t>
            </a:r>
            <a:r>
              <a:rPr lang="en-US" sz="2200" dirty="0" err="1"/>
              <a:t>reformas</a:t>
            </a:r>
            <a:r>
              <a:rPr lang="en-US" sz="2200" dirty="0"/>
              <a:t>, </a:t>
            </a:r>
            <a:r>
              <a:rPr lang="en-US" sz="2200" dirty="0" err="1"/>
              <a:t>limpeza</a:t>
            </a:r>
            <a:r>
              <a:rPr lang="en-US" sz="2200" dirty="0"/>
              <a:t>, aulas </a:t>
            </a:r>
            <a:r>
              <a:rPr lang="en-US" sz="2200" dirty="0" err="1"/>
              <a:t>particulares</a:t>
            </a:r>
            <a:r>
              <a:rPr lang="en-US" sz="2200" dirty="0"/>
              <a:t> e </a:t>
            </a:r>
            <a:r>
              <a:rPr lang="en-US" sz="2200" dirty="0" err="1"/>
              <a:t>tecnologia</a:t>
            </a:r>
            <a:r>
              <a:rPr lang="en-US" sz="2200" dirty="0"/>
              <a:t>.</a:t>
            </a:r>
            <a:endParaRPr lang="en-US" sz="2200" dirty="0">
              <a:ea typeface="Calibri"/>
              <a:cs typeface="Calibri"/>
            </a:endParaRP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8662853-9936-5411-C7B6-8ABDFB789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37188" y="1713139"/>
            <a:ext cx="6172200" cy="4873625"/>
          </a:xfrm>
        </p:spPr>
      </p:sp>
    </p:spTree>
    <p:extLst>
      <p:ext uri="{BB962C8B-B14F-4D97-AF65-F5344CB8AC3E}">
        <p14:creationId xmlns:p14="http://schemas.microsoft.com/office/powerpoint/2010/main" val="290073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C5AE12-72E8-A614-52F8-0DE2DD6E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 err="1"/>
              <a:t>Principais</a:t>
            </a:r>
            <a:r>
              <a:rPr lang="en-US" sz="5400" b="1" dirty="0"/>
              <a:t> </a:t>
            </a:r>
            <a:r>
              <a:rPr lang="en-US" sz="5400" b="1" dirty="0" err="1"/>
              <a:t>Recursos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C6D56E-B906-1E84-C0A9-48CAC419D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Pesquisa de Freelancers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Gerenciamento de Projetos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Feedback e Avaliações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D8790D-3644-52DC-6906-94562549E8C3}"/>
              </a:ext>
            </a:extLst>
          </p:cNvPr>
          <p:cNvSpPr txBox="1"/>
          <p:nvPr/>
        </p:nvSpPr>
        <p:spPr>
          <a:xfrm>
            <a:off x="444772" y="6220608"/>
            <a:ext cx="48726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ea typeface="+mn-lt"/>
                <a:cs typeface="+mn-lt"/>
              </a:rPr>
              <a:t>Funcionalidades Essenciais para seu Sucesso.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140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A8A6CF-656D-FE88-68CF-E403BB07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Estrutura do Código 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6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9">
            <a:extLst>
              <a:ext uri="{FF2B5EF4-FFF2-40B4-BE49-F238E27FC236}">
                <a16:creationId xmlns:a16="http://schemas.microsoft.com/office/drawing/2014/main" id="{D4E6DB2E-9063-4D9B-7F03-449A8D655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263" y="4255105"/>
            <a:ext cx="5499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Este slide </a:t>
            </a:r>
            <a:r>
              <a:rPr lang="en-US" sz="2200" dirty="0" err="1">
                <a:ea typeface="+mn-lt"/>
                <a:cs typeface="+mn-lt"/>
              </a:rPr>
              <a:t>apresenta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dirty="0" err="1">
                <a:ea typeface="+mn-lt"/>
                <a:cs typeface="+mn-lt"/>
              </a:rPr>
              <a:t>estrutura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básica</a:t>
            </a:r>
            <a:r>
              <a:rPr lang="en-US" sz="2200" dirty="0">
                <a:ea typeface="+mn-lt"/>
                <a:cs typeface="+mn-lt"/>
              </a:rPr>
              <a:t> do </a:t>
            </a:r>
            <a:r>
              <a:rPr lang="en-US" sz="2200" dirty="0" err="1">
                <a:ea typeface="+mn-lt"/>
                <a:cs typeface="+mn-lt"/>
              </a:rPr>
              <a:t>código</a:t>
            </a:r>
            <a:r>
              <a:rPr lang="en-US" sz="2200" dirty="0">
                <a:ea typeface="+mn-lt"/>
                <a:cs typeface="+mn-lt"/>
              </a:rPr>
              <a:t> HTML que </a:t>
            </a:r>
            <a:r>
              <a:rPr lang="en-US" sz="2200" dirty="0" err="1">
                <a:ea typeface="+mn-lt"/>
                <a:cs typeface="+mn-lt"/>
              </a:rPr>
              <a:t>compõe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dirty="0" err="1">
                <a:ea typeface="+mn-lt"/>
                <a:cs typeface="+mn-lt"/>
              </a:rPr>
              <a:t>página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 dirty="0" err="1">
                <a:ea typeface="+mn-lt"/>
                <a:cs typeface="+mn-lt"/>
              </a:rPr>
              <a:t>perfil</a:t>
            </a:r>
            <a:r>
              <a:rPr lang="en-US" sz="2200" dirty="0">
                <a:ea typeface="+mn-lt"/>
                <a:cs typeface="+mn-lt"/>
              </a:rPr>
              <a:t> do get jobs. </a:t>
            </a:r>
            <a:endParaRPr lang="en-US" sz="2200" dirty="0">
              <a:ea typeface="Calibri"/>
              <a:cs typeface="Calibri"/>
            </a:endParaRPr>
          </a:p>
        </p:txBody>
      </p:sp>
      <p:pic>
        <p:nvPicPr>
          <p:cNvPr id="7" name="Espaço Reservado para Conteúdo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949B9EF-E626-D3BD-E4FE-3B7EE31562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0" y="1285914"/>
            <a:ext cx="6096000" cy="4620380"/>
          </a:xfrm>
        </p:spPr>
      </p:pic>
    </p:spTree>
    <p:extLst>
      <p:ext uri="{BB962C8B-B14F-4D97-AF65-F5344CB8AC3E}">
        <p14:creationId xmlns:p14="http://schemas.microsoft.com/office/powerpoint/2010/main" val="3628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11984D-9649-B8A2-CD23-02750A5E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b="1" dirty="0"/>
              <a:t>Estrutura do Código da </a:t>
            </a:r>
            <a:r>
              <a:rPr lang="en-US" sz="4600" b="1" dirty="0" err="1"/>
              <a:t>Página</a:t>
            </a:r>
            <a:r>
              <a:rPr lang="en-US" sz="4600" b="1" dirty="0"/>
              <a:t> de Login do GetJobs </a:t>
            </a:r>
            <a:endParaRPr lang="en-US" sz="4600" b="1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spaço Reservado para Conteúdo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D38C371-D3EC-BD35-E75E-3270930F43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9897" y="2056880"/>
            <a:ext cx="8592206" cy="4572000"/>
          </a:xfrm>
        </p:spPr>
      </p:pic>
    </p:spTree>
    <p:extLst>
      <p:ext uri="{BB962C8B-B14F-4D97-AF65-F5344CB8AC3E}">
        <p14:creationId xmlns:p14="http://schemas.microsoft.com/office/powerpoint/2010/main" val="343009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AD603-0EC9-CA0C-6A78-BB71B2C6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>
                <a:ea typeface="+mj-lt"/>
                <a:cs typeface="+mj-lt"/>
              </a:rPr>
              <a:t>Estrutura do Código da Página de Cadastro de Profissionais e Empregadores do </a:t>
            </a:r>
            <a:r>
              <a:rPr lang="pt-BR" sz="3600" b="1" dirty="0" err="1">
                <a:ea typeface="+mj-lt"/>
                <a:cs typeface="+mj-lt"/>
              </a:rPr>
              <a:t>GetJobs</a:t>
            </a:r>
            <a:endParaRPr lang="pt-BR" sz="3600" b="1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614E796-B7ED-3EF4-F99E-4B0DE8444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21" y="2726915"/>
            <a:ext cx="5846380" cy="3810000"/>
          </a:xfrm>
        </p:spPr>
      </p:pic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8ABE8FA-5003-BD6F-AE4D-452C1927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79" y="273269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7A34B8-C838-512D-05BE-B45C9565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Campo Para </a:t>
            </a:r>
            <a:r>
              <a:rPr lang="en-US" b="1" kern="1200" err="1">
                <a:latin typeface="+mj-lt"/>
                <a:ea typeface="+mj-ea"/>
                <a:cs typeface="+mj-cs"/>
              </a:rPr>
              <a:t>Solicitação</a:t>
            </a:r>
            <a:r>
              <a:rPr lang="en-US" b="1" kern="1200" dirty="0">
                <a:latin typeface="+mj-lt"/>
                <a:ea typeface="+mj-ea"/>
                <a:cs typeface="+mj-cs"/>
              </a:rPr>
              <a:t> de Serviços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ADFF5A1-CA6C-CA83-1B65-A988FDAC1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311"/>
          <a:stretch/>
        </p:blipFill>
        <p:spPr>
          <a:xfrm>
            <a:off x="4546676" y="640080"/>
            <a:ext cx="736938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B046DD-404A-AE6E-73B8-BE5EFA1C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808292" cy="3573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+mj-lt"/>
                <a:ea typeface="+mj-ea"/>
                <a:cs typeface="+mj-cs"/>
              </a:rPr>
              <a:t>Campo Para </a:t>
            </a:r>
            <a:r>
              <a:rPr lang="en-US" b="1" kern="1200" err="1">
                <a:latin typeface="+mj-lt"/>
                <a:ea typeface="+mj-ea"/>
                <a:cs typeface="+mj-cs"/>
              </a:rPr>
              <a:t>Visualizações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err="1"/>
              <a:t>Solicitações</a:t>
            </a:r>
            <a:endParaRPr lang="en-US" b="1" kern="1200" err="1">
              <a:latin typeface="+mj-l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78C8A00-5837-B244-996E-6783B447F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160716"/>
            <a:ext cx="7214616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2CA5EA-BA06-AE04-C9BB-4567ADC0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err="1">
                <a:latin typeface="+mj-lt"/>
                <a:ea typeface="+mj-ea"/>
                <a:cs typeface="+mj-cs"/>
              </a:rPr>
              <a:t>Visualizar</a:t>
            </a:r>
            <a:r>
              <a:rPr lang="en-US" sz="66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>
                <a:latin typeface="+mj-lt"/>
                <a:ea typeface="+mj-ea"/>
                <a:cs typeface="+mj-cs"/>
              </a:rPr>
              <a:t>Serviços</a:t>
            </a:r>
            <a:r>
              <a:rPr lang="en-US" sz="6600" b="1" kern="1200" dirty="0"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F93ABC7-0133-296C-F220-554EABE95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160716"/>
            <a:ext cx="7214616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GetJobs Sua plataforma de Conexão com Talentos Freelancer</vt:lpstr>
      <vt:lpstr>Sobre o GetJobs </vt:lpstr>
      <vt:lpstr>Principais Recursos</vt:lpstr>
      <vt:lpstr>Estrutura do Código </vt:lpstr>
      <vt:lpstr>Estrutura do Código da Página de Login do GetJobs </vt:lpstr>
      <vt:lpstr>Estrutura do Código da Página de Cadastro de Profissionais e Empregadores do GetJobs</vt:lpstr>
      <vt:lpstr>Campo Para Solicitação de Serviços</vt:lpstr>
      <vt:lpstr>Campo Para Visualizações Solicitações</vt:lpstr>
      <vt:lpstr>Visualizar Serviços 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406</cp:revision>
  <dcterms:created xsi:type="dcterms:W3CDTF">2013-07-15T20:26:40Z</dcterms:created>
  <dcterms:modified xsi:type="dcterms:W3CDTF">2024-06-11T22:29:13Z</dcterms:modified>
</cp:coreProperties>
</file>