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D576D-93C6-F0D0-5063-52E66FDA795F}" v="773" dt="2024-06-11T22:25:19.453"/>
    <p1510:client id="{A131670D-3556-4D49-BE89-28431C6B9B0D}" v="424" dt="2024-06-11T18:44:41.681"/>
    <p1510:client id="{FA81B395-F515-B1EC-ADD1-B56CB6F84A80}" v="74" dt="2024-06-11T22:28:5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-744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AB644-5B06-4B92-A19A-37C7FE91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1" y="1179521"/>
            <a:ext cx="3201366" cy="243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 smtClean="0">
                <a:latin typeface="Calibri"/>
                <a:ea typeface="Calibri Light"/>
                <a:cs typeface="Calibri Light"/>
              </a:rPr>
              <a:t>Pedal RADICAL</a:t>
            </a:r>
            <a:r>
              <a:rPr lang="pt-BR" sz="3200" dirty="0">
                <a:ea typeface="Calibri Light"/>
                <a:cs typeface="Calibri Light"/>
              </a:rPr>
              <a:t/>
            </a:r>
            <a:br>
              <a:rPr lang="pt-BR" sz="3200" dirty="0">
                <a:ea typeface="Calibri Light"/>
                <a:cs typeface="Calibri Light"/>
              </a:rPr>
            </a:br>
            <a:r>
              <a:rPr lang="pt-BR" sz="2800" dirty="0" smtClean="0">
                <a:solidFill>
                  <a:srgbClr val="FFFFFF"/>
                </a:solidFill>
                <a:ea typeface="Calibri Light"/>
                <a:cs typeface="Calibri Light"/>
              </a:rPr>
              <a:t>Seu site para trilhas de bike.</a:t>
            </a:r>
            <a:endParaRPr lang="pt-BR" sz="2800" dirty="0">
              <a:solidFill>
                <a:srgbClr val="FFFFFF"/>
              </a:solidFill>
            </a:endParaRP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xmlns="" id="{4053F4D1-C841-C9FE-91F3-EFD17F6D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884" y="4364229"/>
            <a:ext cx="6335237" cy="11169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ea typeface="+mn-lt"/>
                <a:cs typeface="+mn-lt"/>
              </a:rPr>
              <a:t>Tudo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para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deixar</a:t>
            </a:r>
            <a:r>
              <a:rPr lang="en-US" dirty="0" smtClean="0">
                <a:ea typeface="+mn-lt"/>
                <a:cs typeface="+mn-lt"/>
              </a:rPr>
              <a:t> o </a:t>
            </a:r>
            <a:r>
              <a:rPr lang="en-US" dirty="0" err="1" smtClean="0">
                <a:ea typeface="+mn-lt"/>
                <a:cs typeface="+mn-lt"/>
              </a:rPr>
              <a:t>seu</a:t>
            </a:r>
            <a:r>
              <a:rPr lang="en-US" dirty="0" smtClean="0">
                <a:ea typeface="+mn-lt"/>
                <a:cs typeface="+mn-lt"/>
              </a:rPr>
              <a:t> pedal </a:t>
            </a:r>
            <a:r>
              <a:rPr lang="en-US" dirty="0" err="1" smtClean="0">
                <a:ea typeface="+mn-lt"/>
                <a:cs typeface="+mn-lt"/>
              </a:rPr>
              <a:t>mais</a:t>
            </a:r>
            <a:r>
              <a:rPr lang="en-US" dirty="0" smtClean="0">
                <a:ea typeface="+mn-lt"/>
                <a:cs typeface="+mn-lt"/>
              </a:rPr>
              <a:t> RADICAL!!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6829796A-B11D-D8DE-6C1C-F001EB6CB9C8}"/>
              </a:ext>
            </a:extLst>
          </p:cNvPr>
          <p:cNvSpPr txBox="1"/>
          <p:nvPr/>
        </p:nvSpPr>
        <p:spPr>
          <a:xfrm>
            <a:off x="181011" y="5482270"/>
            <a:ext cx="36723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Calibri"/>
                <a:cs typeface="Calibri"/>
              </a:rPr>
              <a:t>Alunos: </a:t>
            </a:r>
            <a:r>
              <a:rPr lang="pt-BR" dirty="0" smtClean="0">
                <a:solidFill>
                  <a:schemeClr val="bg1"/>
                </a:solidFill>
                <a:ea typeface="Calibri"/>
                <a:cs typeface="Calibri"/>
              </a:rPr>
              <a:t>Hugo José Correia da </a:t>
            </a:r>
            <a:r>
              <a:rPr lang="pt-BR" dirty="0" smtClean="0">
                <a:solidFill>
                  <a:schemeClr val="bg1"/>
                </a:solidFill>
                <a:ea typeface="Calibri"/>
                <a:cs typeface="Calibri"/>
              </a:rPr>
              <a:t>Mota e </a:t>
            </a:r>
            <a:r>
              <a:rPr lang="pt-BR" dirty="0">
                <a:solidFill>
                  <a:schemeClr val="bg1"/>
                </a:solidFill>
                <a:ea typeface="Calibri"/>
                <a:cs typeface="Calibri"/>
              </a:rPr>
              <a:t>Rafael Demétrio de Lucena</a:t>
            </a:r>
          </a:p>
        </p:txBody>
      </p:sp>
      <p:pic>
        <p:nvPicPr>
          <p:cNvPr id="1026" name="Picture 2" descr="C:\Pedal Radical\assets\images\logo-da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6729" y="687537"/>
            <a:ext cx="4854443" cy="3236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129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A76BC6-9B7B-8B33-D638-F45F337C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02" y="325044"/>
            <a:ext cx="6554340" cy="1379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 err="1">
                <a:latin typeface="+mj-lt"/>
                <a:ea typeface="+mj-ea"/>
                <a:cs typeface="+mj-cs"/>
              </a:rPr>
              <a:t>Sobre</a:t>
            </a:r>
            <a:r>
              <a:rPr lang="en-US" sz="5400" b="1" dirty="0"/>
              <a:t> o </a:t>
            </a:r>
            <a:r>
              <a:rPr lang="en-US" sz="5400" b="1" dirty="0" smtClean="0"/>
              <a:t>Pedal RADICAL</a:t>
            </a:r>
            <a:r>
              <a:rPr lang="en-US" sz="5400" b="1" dirty="0"/>
              <a:t> </a:t>
            </a:r>
            <a:endParaRPr lang="pt-BR" sz="54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5539741-774E-A89F-617D-F02A16298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3836" y="2845308"/>
            <a:ext cx="3733246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Pedal RADICAL, é um site </a:t>
            </a:r>
            <a:r>
              <a:rPr lang="pt-BR" sz="2200" dirty="0" smtClean="0"/>
              <a:t>pensado</a:t>
            </a:r>
            <a:r>
              <a:rPr lang="en-US" sz="2200" dirty="0" smtClean="0"/>
              <a:t> </a:t>
            </a:r>
            <a:r>
              <a:rPr lang="pt-BR" sz="2200" dirty="0" smtClean="0"/>
              <a:t>para </a:t>
            </a:r>
            <a:r>
              <a:rPr lang="pt-BR" sz="2200" dirty="0" smtClean="0"/>
              <a:t>vendas</a:t>
            </a:r>
            <a:r>
              <a:rPr lang="en-US" sz="2200" dirty="0" smtClean="0"/>
              <a:t> de </a:t>
            </a:r>
            <a:r>
              <a:rPr lang="pt-BR" sz="2200" dirty="0" smtClean="0"/>
              <a:t>bicicletas</a:t>
            </a:r>
            <a:r>
              <a:rPr lang="en-US" sz="2200" dirty="0" smtClean="0"/>
              <a:t> e </a:t>
            </a:r>
            <a:r>
              <a:rPr lang="pt-BR" sz="2200" dirty="0" smtClean="0"/>
              <a:t>acessórios</a:t>
            </a:r>
            <a:r>
              <a:rPr lang="en-US" sz="2200" dirty="0" smtClean="0"/>
              <a:t>, </a:t>
            </a:r>
            <a:r>
              <a:rPr lang="en-US" sz="2200" dirty="0" err="1" smtClean="0"/>
              <a:t>focado</a:t>
            </a:r>
            <a:r>
              <a:rPr lang="en-US" sz="2200" dirty="0" smtClean="0"/>
              <a:t> no </a:t>
            </a:r>
            <a:r>
              <a:rPr lang="en-US" sz="2200" dirty="0" err="1" smtClean="0"/>
              <a:t>publico</a:t>
            </a:r>
            <a:r>
              <a:rPr lang="en-US" sz="2200" dirty="0" smtClean="0"/>
              <a:t> </a:t>
            </a:r>
            <a:r>
              <a:rPr lang="en-US" sz="2200" dirty="0" err="1" smtClean="0"/>
              <a:t>mais</a:t>
            </a:r>
            <a:r>
              <a:rPr lang="en-US" sz="2200" dirty="0" smtClean="0"/>
              <a:t> radical,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busca</a:t>
            </a:r>
            <a:r>
              <a:rPr lang="en-US" sz="2200" dirty="0" smtClean="0"/>
              <a:t> </a:t>
            </a:r>
            <a:r>
              <a:rPr lang="en-US" sz="2200" dirty="0" err="1" smtClean="0"/>
              <a:t>fazer</a:t>
            </a:r>
            <a:r>
              <a:rPr lang="en-US" sz="2200" dirty="0" smtClean="0"/>
              <a:t> </a:t>
            </a:r>
            <a:r>
              <a:rPr lang="en-US" sz="2200" dirty="0" err="1" smtClean="0"/>
              <a:t>trilha</a:t>
            </a:r>
            <a:r>
              <a:rPr lang="en-US" sz="2200" dirty="0" smtClean="0"/>
              <a:t>.</a:t>
            </a: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3216" y="1640114"/>
            <a:ext cx="4515771" cy="497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lipse 9"/>
          <p:cNvSpPr/>
          <p:nvPr/>
        </p:nvSpPr>
        <p:spPr>
          <a:xfrm>
            <a:off x="689956" y="2402379"/>
            <a:ext cx="4189615" cy="665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0073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352BEC0E-22F8-46D0-9632-375DB541B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C5AE12-72E8-A614-52F8-0DE2DD6E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38" y="1132113"/>
            <a:ext cx="5760720" cy="9366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smtClean="0"/>
              <a:t>Principais Recursos</a:t>
            </a:r>
            <a:endParaRPr lang="pt-BR" sz="5400" b="1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1C6D56E-B906-1E84-C0A9-48CAC419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223" y="2996910"/>
            <a:ext cx="3946434" cy="214114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 err="1" smtClean="0"/>
              <a:t>Ajuste</a:t>
            </a:r>
            <a:r>
              <a:rPr lang="en-US" sz="2200" dirty="0" smtClean="0"/>
              <a:t> a </a:t>
            </a:r>
            <a:r>
              <a:rPr lang="pt-BR" sz="2200" dirty="0" smtClean="0"/>
              <a:t>diferentes</a:t>
            </a:r>
            <a:r>
              <a:rPr lang="en-US" sz="2200" dirty="0" smtClean="0"/>
              <a:t> </a:t>
            </a:r>
            <a:r>
              <a:rPr lang="en-US" sz="2200" dirty="0" err="1" smtClean="0"/>
              <a:t>tamanhos</a:t>
            </a:r>
            <a:r>
              <a:rPr lang="en-US" sz="2200" dirty="0" smtClean="0"/>
              <a:t> de </a:t>
            </a:r>
            <a:r>
              <a:rPr lang="en-US" sz="2200" dirty="0" err="1" smtClean="0"/>
              <a:t>telas</a:t>
            </a:r>
            <a:r>
              <a:rPr lang="en-US" sz="2200" dirty="0" smtClean="0"/>
              <a:t> (</a:t>
            </a:r>
            <a:r>
              <a:rPr lang="en-US" sz="2200" dirty="0" err="1" smtClean="0"/>
              <a:t>reponsividade</a:t>
            </a:r>
            <a:r>
              <a:rPr lang="en-US" sz="2200" dirty="0" smtClean="0"/>
              <a:t>).</a:t>
            </a:r>
            <a:endParaRPr lang="en-US" sz="22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pt-BR" sz="2200" dirty="0" smtClean="0"/>
              <a:t>Cadastro</a:t>
            </a:r>
            <a:r>
              <a:rPr lang="en-US" sz="2200" dirty="0" smtClean="0"/>
              <a:t> de </a:t>
            </a:r>
            <a:r>
              <a:rPr lang="pt-BR" sz="2200" dirty="0" err="1" smtClean="0"/>
              <a:t>usuarios</a:t>
            </a:r>
            <a:r>
              <a:rPr lang="pt-BR" sz="2200" dirty="0" smtClean="0"/>
              <a:t>.</a:t>
            </a:r>
            <a:endParaRPr lang="pt-BR" sz="2200" dirty="0" smtClean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 smtClean="0"/>
              <a:t>Login de </a:t>
            </a:r>
            <a:r>
              <a:rPr lang="en-US" sz="2200" dirty="0" err="1" smtClean="0"/>
              <a:t>usuarios</a:t>
            </a:r>
            <a:r>
              <a:rPr lang="en-US" sz="2200" dirty="0" smtClean="0"/>
              <a:t>.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394278"/>
            <a:ext cx="51816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06775"/>
            <a:ext cx="411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lipse 12"/>
          <p:cNvSpPr/>
          <p:nvPr/>
        </p:nvSpPr>
        <p:spPr>
          <a:xfrm>
            <a:off x="523701" y="2211184"/>
            <a:ext cx="4663441" cy="581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140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xmlns="" id="{69D47016-023F-44BD-981C-50E7A10A6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A8A6CF-656D-FE88-68CF-E403BB07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430" y="214810"/>
            <a:ext cx="4800165" cy="9264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Estrutura do Código 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5" name="Content Placeholder 9">
            <a:extLst>
              <a:ext uri="{FF2B5EF4-FFF2-40B4-BE49-F238E27FC236}">
                <a16:creationId xmlns:a16="http://schemas.microsoft.com/office/drawing/2014/main" xmlns="" id="{D4E6DB2E-9063-4D9B-7F03-449A8D655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9662" y="5117935"/>
            <a:ext cx="8132404" cy="1409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Este slide </a:t>
            </a:r>
            <a:r>
              <a:rPr lang="en-US" sz="2200" dirty="0" err="1">
                <a:ea typeface="+mn-lt"/>
                <a:cs typeface="+mn-lt"/>
              </a:rPr>
              <a:t>apresenta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estrutura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básica</a:t>
            </a:r>
            <a:r>
              <a:rPr lang="en-US" sz="2200" dirty="0">
                <a:ea typeface="+mn-lt"/>
                <a:cs typeface="+mn-lt"/>
              </a:rPr>
              <a:t> do </a:t>
            </a:r>
            <a:r>
              <a:rPr lang="en-US" sz="2200" dirty="0" err="1">
                <a:ea typeface="+mn-lt"/>
                <a:cs typeface="+mn-lt"/>
              </a:rPr>
              <a:t>código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smtClean="0">
                <a:ea typeface="+mn-lt"/>
                <a:cs typeface="+mn-lt"/>
              </a:rPr>
              <a:t>HTML, </a:t>
            </a:r>
            <a:r>
              <a:rPr lang="en-US" sz="2200" dirty="0" err="1" smtClean="0">
                <a:ea typeface="+mn-lt"/>
                <a:cs typeface="+mn-lt"/>
              </a:rPr>
              <a:t>junto</a:t>
            </a:r>
            <a:r>
              <a:rPr lang="en-US" sz="2200" dirty="0" smtClean="0">
                <a:ea typeface="+mn-lt"/>
                <a:cs typeface="+mn-lt"/>
              </a:rPr>
              <a:t> com a </a:t>
            </a:r>
            <a:r>
              <a:rPr lang="en-US" sz="2200" dirty="0" err="1" smtClean="0">
                <a:ea typeface="+mn-lt"/>
                <a:cs typeface="+mn-lt"/>
              </a:rPr>
              <a:t>versão</a:t>
            </a:r>
            <a:r>
              <a:rPr lang="en-US" sz="2200" dirty="0" smtClean="0">
                <a:ea typeface="+mn-lt"/>
                <a:cs typeface="+mn-lt"/>
              </a:rPr>
              <a:t> do Bootstrap </a:t>
            </a:r>
            <a:r>
              <a:rPr lang="pt-BR" sz="2200" dirty="0" smtClean="0">
                <a:ea typeface="+mn-lt"/>
                <a:cs typeface="+mn-lt"/>
              </a:rPr>
              <a:t>exigida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 smtClean="0">
                <a:ea typeface="+mn-lt"/>
                <a:cs typeface="+mn-lt"/>
              </a:rPr>
              <a:t>que</a:t>
            </a:r>
            <a:r>
              <a:rPr lang="en-US" sz="2200" dirty="0" smtClean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compõe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página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smtClean="0">
                <a:ea typeface="+mn-lt"/>
                <a:cs typeface="+mn-lt"/>
              </a:rPr>
              <a:t>index.php</a:t>
            </a: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7648" y="1357992"/>
            <a:ext cx="7943676" cy="360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lipse 12"/>
          <p:cNvSpPr/>
          <p:nvPr/>
        </p:nvSpPr>
        <p:spPr>
          <a:xfrm>
            <a:off x="3499658" y="1005840"/>
            <a:ext cx="4189615" cy="665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28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C4879EFC-8E62-4E00-973C-C45EE9EC6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11984D-9649-B8A2-CD23-02750A5E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1" dirty="0"/>
              <a:t>Estrutura do Código da </a:t>
            </a:r>
            <a:r>
              <a:rPr lang="en-US" sz="4600" b="1" dirty="0" err="1"/>
              <a:t>Página</a:t>
            </a:r>
            <a:r>
              <a:rPr lang="en-US" sz="4600" b="1" dirty="0"/>
              <a:t> de Login do </a:t>
            </a:r>
            <a:r>
              <a:rPr lang="en-US" sz="4600" b="1" dirty="0" smtClean="0"/>
              <a:t>Pedal RADICAL</a:t>
            </a:r>
            <a:r>
              <a:rPr lang="en-US" sz="4600" b="1" dirty="0"/>
              <a:t> </a:t>
            </a:r>
          </a:p>
        </p:txBody>
      </p:sp>
      <p:sp>
        <p:nvSpPr>
          <p:cNvPr id="6" name="Elipse 5"/>
          <p:cNvSpPr/>
          <p:nvPr/>
        </p:nvSpPr>
        <p:spPr>
          <a:xfrm>
            <a:off x="3848793" y="1753985"/>
            <a:ext cx="4189615" cy="665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1" y="2343150"/>
            <a:ext cx="6270822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2333625"/>
            <a:ext cx="7810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3009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E03DBB-A624-70DC-52C5-7E62A355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805" y="649219"/>
            <a:ext cx="3227070" cy="138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5400" b="1" dirty="0">
                <a:ea typeface="Calibri Light"/>
                <a:cs typeface="Calibri Light"/>
              </a:rPr>
              <a:t>Conclusão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A7B7F4C4-4971-281F-F761-4415D363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130" y="3025299"/>
            <a:ext cx="4243589" cy="2384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200" dirty="0">
                <a:ea typeface="Calibri"/>
                <a:cs typeface="Calibri"/>
              </a:rPr>
              <a:t>O </a:t>
            </a:r>
            <a:r>
              <a:rPr lang="pt-BR" sz="2200" dirty="0" smtClean="0">
                <a:ea typeface="Calibri"/>
                <a:cs typeface="Calibri"/>
              </a:rPr>
              <a:t>desenvolvimento do site obteve o resultado esperado, conseguindo 3 telas com </a:t>
            </a:r>
            <a:r>
              <a:rPr lang="pt-BR" sz="2200" dirty="0" err="1" smtClean="0">
                <a:ea typeface="Calibri"/>
                <a:cs typeface="Calibri"/>
              </a:rPr>
              <a:t>responsividade</a:t>
            </a:r>
            <a:r>
              <a:rPr lang="pt-BR" sz="2200" dirty="0" smtClean="0">
                <a:ea typeface="Calibri"/>
                <a:cs typeface="Calibri"/>
              </a:rPr>
              <a:t>, cadastro e </a:t>
            </a:r>
            <a:r>
              <a:rPr lang="pt-BR" sz="2200" dirty="0" err="1" smtClean="0">
                <a:ea typeface="Calibri"/>
                <a:cs typeface="Calibri"/>
              </a:rPr>
              <a:t>login</a:t>
            </a:r>
            <a:r>
              <a:rPr lang="pt-BR" sz="2200" dirty="0" smtClean="0">
                <a:ea typeface="Calibri"/>
                <a:cs typeface="Calibri"/>
              </a:rPr>
              <a:t> com banco de dados.</a:t>
            </a:r>
            <a:endParaRPr lang="pt-BR" sz="2200" dirty="0">
              <a:ea typeface="Calibri"/>
              <a:cs typeface="Calibri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096693" y="2258810"/>
            <a:ext cx="4189615" cy="665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773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120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Pedal RADICAL Seu site para trilhas de bike.</vt:lpstr>
      <vt:lpstr>Sobre o Pedal RADICAL </vt:lpstr>
      <vt:lpstr>Principais Recursos</vt:lpstr>
      <vt:lpstr>Estrutura do Código </vt:lpstr>
      <vt:lpstr>Estrutura do Código da Página de Login do Pedal RADICAL 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Lucena</dc:creator>
  <cp:lastModifiedBy>rafademetrio@gmail.com</cp:lastModifiedBy>
  <cp:revision>413</cp:revision>
  <dcterms:created xsi:type="dcterms:W3CDTF">2013-07-15T20:26:40Z</dcterms:created>
  <dcterms:modified xsi:type="dcterms:W3CDTF">2024-06-13T12:51:07Z</dcterms:modified>
</cp:coreProperties>
</file>