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66" r:id="rId5"/>
    <p:sldId id="409" r:id="rId6"/>
    <p:sldId id="410" r:id="rId7"/>
    <p:sldId id="411" r:id="rId8"/>
    <p:sldId id="412" r:id="rId9"/>
  </p:sldIdLst>
  <p:sldSz cx="12192000" cy="6858000"/>
  <p:notesSz cx="6807200" cy="9939338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065F3D-B7EF-4894-89C6-508416F2502F}">
          <p14:sldIdLst>
            <p14:sldId id="366"/>
            <p14:sldId id="409"/>
            <p14:sldId id="410"/>
            <p14:sldId id="411"/>
            <p14:sldId id="412"/>
          </p14:sldIdLst>
        </p14:section>
        <p14:section name="Untitled Section" id="{296FC9EA-C9C9-4E8B-A247-6E5CE5CA24F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ery Prine" initials="JP" lastIdx="1" clrIdx="0">
    <p:extLst>
      <p:ext uri="{19B8F6BF-5375-455C-9EA6-DF929625EA0E}">
        <p15:presenceInfo xmlns:p15="http://schemas.microsoft.com/office/powerpoint/2012/main" userId="S::jeffery-prine@oist.jp::04e02a85-9304-4656-840a-bac72602fb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1E"/>
    <a:srgbClr val="797979"/>
    <a:srgbClr val="BE6412"/>
    <a:srgbClr val="EE9A20"/>
    <a:srgbClr val="EA521C"/>
    <a:srgbClr val="065780"/>
    <a:srgbClr val="646464"/>
    <a:srgbClr val="797973"/>
    <a:srgbClr val="7C864A"/>
    <a:srgbClr val="3B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 autoAdjust="0"/>
    <p:restoredTop sz="94721" autoAdjust="0"/>
  </p:normalViewPr>
  <p:slideViewPr>
    <p:cSldViewPr snapToGrid="0" showGuides="1">
      <p:cViewPr varScale="1">
        <p:scale>
          <a:sx n="104" d="100"/>
          <a:sy n="104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-53457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244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4AAAD1-631D-4833-94BF-0A9D1F082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4DE5B-6A73-42DD-A7FC-3AD9B385CB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074B-1EA2-41C0-9302-7F532C0CD3C2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B2ACD-2F90-4FF5-936E-D0CD20123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1232D-275B-4AE5-B026-13C797FDD8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8D783-3C82-4DE2-AEDC-4BE95C5279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5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5D6EF-E14D-4B2C-878D-78E82F1AE869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AC471-7769-4F7B-9D4B-62B8DED22C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4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AC471-7769-4F7B-9D4B-62B8DED22C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AC471-7769-4F7B-9D4B-62B8DED22C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AC471-7769-4F7B-9D4B-62B8DED22C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AC471-7769-4F7B-9D4B-62B8DED22C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AC471-7769-4F7B-9D4B-62B8DED22C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14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road&#10;&#10;Description automatically generated">
            <a:extLst>
              <a:ext uri="{FF2B5EF4-FFF2-40B4-BE49-F238E27FC236}">
                <a16:creationId xmlns:a16="http://schemas.microsoft.com/office/drawing/2014/main" id="{D3CFE733-4767-47F3-AAF6-E06B11F968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F6A15DD-605F-4DFD-8FD7-85D86E77BE46}"/>
              </a:ext>
            </a:extLst>
          </p:cNvPr>
          <p:cNvSpPr/>
          <p:nvPr userDrawn="1"/>
        </p:nvSpPr>
        <p:spPr>
          <a:xfrm rot="10800000">
            <a:off x="10679152" y="0"/>
            <a:ext cx="1512848" cy="1596608"/>
          </a:xfrm>
          <a:prstGeom prst="rtTriangl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AC15-4866-4255-A74D-5BFEBFC6AF8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278457" y="591393"/>
            <a:ext cx="7517003" cy="531165"/>
          </a:xfrm>
          <a:noFill/>
          <a:ln>
            <a:noFill/>
          </a:ln>
          <a:effectLst/>
        </p:spPr>
        <p:txBody>
          <a:bodyPr wrap="square" lIns="0" tIns="0" rIns="0" bIns="0" anchor="t" anchorCtr="0">
            <a:noAutofit/>
          </a:bodyPr>
          <a:lstStyle>
            <a:lvl1pPr>
              <a:defRPr lang="en-US" dirty="0"/>
            </a:lvl1pPr>
          </a:lstStyle>
          <a:p>
            <a:pPr marL="0" lvl="0" defTabSz="2555829"/>
            <a:r>
              <a:rPr lang="en-US" dirty="0"/>
              <a:t>Insert Presentation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16D-59C5-4E7B-A33A-570793F88643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324708" y="1559883"/>
            <a:ext cx="7472620" cy="611266"/>
          </a:xfrm>
          <a:noFill/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50000"/>
              </a:lnSpc>
              <a:buNone/>
              <a:defRPr lang="en-US"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if you need a further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C831BA-6A6C-40F7-A9E4-617BF2FD9572}"/>
              </a:ext>
            </a:extLst>
          </p:cNvPr>
          <p:cNvGrpSpPr/>
          <p:nvPr userDrawn="1"/>
        </p:nvGrpSpPr>
        <p:grpSpPr>
          <a:xfrm>
            <a:off x="2138792" y="362900"/>
            <a:ext cx="1036764" cy="1305775"/>
            <a:chOff x="662872" y="263140"/>
            <a:chExt cx="1174689" cy="147948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B8556AB-3097-4395-B5FF-E153D74D8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2872" y="263140"/>
              <a:ext cx="1174689" cy="116658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F1BF5C3-1221-4BE4-9597-F1D7B631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520" y="1520988"/>
              <a:ext cx="657995" cy="221640"/>
            </a:xfrm>
            <a:prstGeom prst="rect">
              <a:avLst/>
            </a:prstGeom>
          </p:spPr>
        </p:pic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C959999-E0B1-45AC-9592-CE8A35A265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324708" y="1122559"/>
            <a:ext cx="7470752" cy="352229"/>
          </a:xfr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lang="en-US" sz="2600" smtClean="0">
                <a:solidFill>
                  <a:schemeClr val="tx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Use this if you need a subtitle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1D5EE6D-6A0C-4DD6-A81A-551B8DD4785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3272564" y="239165"/>
            <a:ext cx="7524764" cy="352229"/>
          </a:xfr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indent="0">
              <a:buNone/>
              <a:defRPr lang="en-US" sz="1800" smtClean="0">
                <a:solidFill>
                  <a:schemeClr val="tx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Insert PRESENTER NAME here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E4990103-50E4-46BA-8AC4-6A96BBE1A7D4}"/>
              </a:ext>
            </a:extLst>
          </p:cNvPr>
          <p:cNvSpPr txBox="1">
            <a:spLocks/>
          </p:cNvSpPr>
          <p:nvPr userDrawn="1"/>
        </p:nvSpPr>
        <p:spPr>
          <a:xfrm>
            <a:off x="4402015" y="6642556"/>
            <a:ext cx="3387970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20" name="Date Placeholder 10">
            <a:extLst>
              <a:ext uri="{FF2B5EF4-FFF2-40B4-BE49-F238E27FC236}">
                <a16:creationId xmlns:a16="http://schemas.microsoft.com/office/drawing/2014/main" id="{C8CFBD74-3CD4-46C3-8F3A-A90082687919}"/>
              </a:ext>
            </a:extLst>
          </p:cNvPr>
          <p:cNvSpPr txBox="1">
            <a:spLocks/>
          </p:cNvSpPr>
          <p:nvPr userDrawn="1"/>
        </p:nvSpPr>
        <p:spPr>
          <a:xfrm rot="2781150">
            <a:off x="10734332" y="497844"/>
            <a:ext cx="1679006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DF27D3-DD82-4164-B7C0-1B06FCC8803F}" type="datetime1">
              <a:rPr lang="ja-JP" altLang="en-US" sz="1600" spc="300" smtClean="0">
                <a:solidFill>
                  <a:schemeClr val="bg1"/>
                </a:solidFill>
              </a:rPr>
              <a:t>2021/9/30</a:t>
            </a:fld>
            <a:endParaRPr lang="ja-JP" altLang="en-US" sz="16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940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6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85E3282-AFE4-424E-80AA-7D3FBCA87AA5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5AC7FD57-BA50-4216-9445-F5D4AB33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AF87A6C-F6D8-48D3-9170-1E443D973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96528" y="144432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296528" y="1244155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296528" y="234387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296528" y="3443601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296528" y="4543324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1470ECB-0C23-41CA-A69F-768F592A519E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5309667" y="564304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10531889-7324-4BB8-A394-C6A1954DD334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6" name="Date Placeholder 10">
            <a:extLst>
              <a:ext uri="{FF2B5EF4-FFF2-40B4-BE49-F238E27FC236}">
                <a16:creationId xmlns:a16="http://schemas.microsoft.com/office/drawing/2014/main" id="{88611328-C814-4BB0-BD4C-A05E9CC6A3D3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37" name="Date Placeholder 10">
            <a:extLst>
              <a:ext uri="{FF2B5EF4-FFF2-40B4-BE49-F238E27FC236}">
                <a16:creationId xmlns:a16="http://schemas.microsoft.com/office/drawing/2014/main" id="{A9EE090D-D906-424F-B5D4-A5BDF68216BC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Cor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836B92-0AB0-4789-87C9-45C22C8D2F68}"/>
              </a:ext>
            </a:extLst>
          </p:cNvPr>
          <p:cNvGrpSpPr/>
          <p:nvPr userDrawn="1"/>
        </p:nvGrpSpPr>
        <p:grpSpPr>
          <a:xfrm>
            <a:off x="-898" y="-4522"/>
            <a:ext cx="1265795" cy="1199390"/>
            <a:chOff x="-898" y="-4522"/>
            <a:chExt cx="1265795" cy="119939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0F2A3776-4DB0-4E27-88C8-EAE60C2AAF58}"/>
                </a:ext>
              </a:extLst>
            </p:cNvPr>
            <p:cNvSpPr/>
            <p:nvPr userDrawn="1"/>
          </p:nvSpPr>
          <p:spPr>
            <a:xfrm rot="5400000">
              <a:off x="32305" y="-37725"/>
              <a:ext cx="1199390" cy="1265795"/>
            </a:xfrm>
            <a:prstGeom prst="rtTriangle">
              <a:avLst/>
            </a:prstGeom>
            <a:solidFill>
              <a:srgbClr val="AA001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FBC0990-046C-45A3-89E3-9579249630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0" y="100399"/>
              <a:ext cx="538858" cy="535142"/>
            </a:xfrm>
            <a:prstGeom prst="rect">
              <a:avLst/>
            </a:prstGeom>
          </p:spPr>
        </p:pic>
      </p:grp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60F381F-9B15-4652-BDFE-9FA925E01A38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AA001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C2F526-2E65-4793-82F6-3444914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7CF29D15-8E59-4C0D-AED0-E081F08455F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8E12B6C8-76DD-4D0B-A307-86ED18FC5585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383E4D51-6E22-4E20-8B59-34A0CA6B6AEA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</p:spTree>
    <p:extLst>
      <p:ext uri="{BB962C8B-B14F-4D97-AF65-F5344CB8AC3E}">
        <p14:creationId xmlns:p14="http://schemas.microsoft.com/office/powerpoint/2010/main" val="203373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Cor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CFE7512-0320-450E-AECA-FB3F8693775D}"/>
              </a:ext>
            </a:extLst>
          </p:cNvPr>
          <p:cNvGrpSpPr/>
          <p:nvPr userDrawn="1"/>
        </p:nvGrpSpPr>
        <p:grpSpPr>
          <a:xfrm>
            <a:off x="-898" y="-4522"/>
            <a:ext cx="1265795" cy="1199390"/>
            <a:chOff x="-898" y="-4522"/>
            <a:chExt cx="1265795" cy="1199390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23AF4676-3405-42BD-ACE1-06E7C290D287}"/>
                </a:ext>
              </a:extLst>
            </p:cNvPr>
            <p:cNvSpPr/>
            <p:nvPr userDrawn="1"/>
          </p:nvSpPr>
          <p:spPr>
            <a:xfrm rot="5400000">
              <a:off x="32305" y="-37725"/>
              <a:ext cx="1199390" cy="1265795"/>
            </a:xfrm>
            <a:prstGeom prst="rtTriangle">
              <a:avLst/>
            </a:prstGeom>
            <a:solidFill>
              <a:srgbClr val="AA001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319C0A1-D9A5-46D7-98FD-A9B85C32B8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0" y="100399"/>
              <a:ext cx="538858" cy="535142"/>
            </a:xfrm>
            <a:prstGeom prst="rect">
              <a:avLst/>
            </a:prstGeom>
          </p:spPr>
        </p:pic>
      </p:grp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7A6208E-CDFE-4548-8413-5E111F13B787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AA001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29F9F80-D971-4A7F-8068-C730EDC61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F7C239D-1503-488B-92C8-16909BD6202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156EAC0-A84F-4694-AE43-FE54AECE6E89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470CD807-B7C5-4331-BA5C-033F9A552C25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5226EBC1-77C2-41E4-9F88-61ABB39A7733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4EBAF5E3-BD0C-45C8-914E-B607242FA88C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8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Cor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7C78F97-698A-47BC-B652-68E846D8E52E}"/>
              </a:ext>
            </a:extLst>
          </p:cNvPr>
          <p:cNvGrpSpPr/>
          <p:nvPr userDrawn="1"/>
        </p:nvGrpSpPr>
        <p:grpSpPr>
          <a:xfrm>
            <a:off x="-898" y="-4522"/>
            <a:ext cx="1265795" cy="1199390"/>
            <a:chOff x="-898" y="-4522"/>
            <a:chExt cx="1265795" cy="1199390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5D8A03CC-EDB3-454B-B667-998AC9BCFA42}"/>
                </a:ext>
              </a:extLst>
            </p:cNvPr>
            <p:cNvSpPr/>
            <p:nvPr userDrawn="1"/>
          </p:nvSpPr>
          <p:spPr>
            <a:xfrm rot="5400000">
              <a:off x="32305" y="-37725"/>
              <a:ext cx="1199390" cy="1265795"/>
            </a:xfrm>
            <a:prstGeom prst="rtTriangle">
              <a:avLst/>
            </a:prstGeom>
            <a:solidFill>
              <a:srgbClr val="AA001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BE1C4671-C7C7-457F-8133-252052BB4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0" y="100399"/>
              <a:ext cx="538858" cy="535142"/>
            </a:xfrm>
            <a:prstGeom prst="rect">
              <a:avLst/>
            </a:prstGeom>
          </p:spPr>
        </p:pic>
      </p:grp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C7FA7679-AF48-4BF8-AB29-216D76C2ECD5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AA001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BB4011C-3B64-424D-B2A7-1738BC4CFD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C4F86BB-14B5-4F8D-86DB-C01457F77C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B1FEB76-2B7F-41BB-9F34-E0A415C9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FB0E2F-313E-4987-A42A-8EF5F1FC3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10">
            <a:extLst>
              <a:ext uri="{FF2B5EF4-FFF2-40B4-BE49-F238E27FC236}">
                <a16:creationId xmlns:a16="http://schemas.microsoft.com/office/drawing/2014/main" id="{1F832CA4-C2FC-4ECD-A898-D787E973F3EC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5" name="Footer Placeholder 6">
            <a:extLst>
              <a:ext uri="{FF2B5EF4-FFF2-40B4-BE49-F238E27FC236}">
                <a16:creationId xmlns:a16="http://schemas.microsoft.com/office/drawing/2014/main" id="{E4C5D9DA-B700-432D-9742-E281CDA532EB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C59F34A8-C4DD-4459-A822-10AE03F96A8F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AA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4E8BA6-68B7-4469-B860-8AD21BC560A1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CD6FB9-09A1-4FB4-A3F2-F2841C3D09E0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AA0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3A079FB-5231-4BB8-BF6A-6BCDA6A418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F5911-E6A6-41DA-876B-E409AB956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D6D0531-BCE8-46F5-896E-AFA3E89EB6E5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BE3EBBE9-33E5-4AAE-A2DD-C62F7E72FFBD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9ED403F1-BA19-4264-8969-E8704C55F1F5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</p:spTree>
    <p:extLst>
      <p:ext uri="{BB962C8B-B14F-4D97-AF65-F5344CB8AC3E}">
        <p14:creationId xmlns:p14="http://schemas.microsoft.com/office/powerpoint/2010/main" val="3764683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F1C7DDBE-F52D-4F74-99F9-E025A8B9CFA4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AA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816B71-13C4-4332-89B6-3897E91B49C5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30069F1-0D08-4853-BA4C-9F8A0855980A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AA0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77E3C08-A375-4E2E-83C9-DD6AEB1496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27E4B2D-B57D-44C7-B917-EDEB6F8E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F117A9-54CF-4BF6-9D2C-A8AA087C179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268991D-626F-4084-8AD8-8DD061A5A91F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78BC478B-F9C7-44CF-B93C-09D140236556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FD280FCC-0830-4698-BA13-2FF7EAA121D4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54734012-85FF-4B4D-849A-00A6B2D6F7D7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7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500DB3F4-2FE9-4F4E-9E90-4A8FAA7F7FCB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AA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66098C-B45A-49A2-BAE8-0A846879BB4D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B04595-FBA7-486A-B229-1D5F3F43B582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AA0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57F11A3-A272-4C1C-9DAB-E3A9D49FE8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2A150B-EE88-4B6C-A760-9D3FAFDDBB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D3A86EF-AB16-4674-934B-DA32B9149C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505182-9978-406B-961C-BF4B8DE8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9FFB5E-8CAC-40A4-86EF-972C768FF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2159C617-4AFD-4BB1-93C4-0F256991A0F6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0B54B2E0-1388-412E-AAA4-9D41A24EC32D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E3690103-E354-4DF1-9542-EBCA73E3DBDD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0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210297-17D2-447C-BA6E-87ADE29458A8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976EF13-351B-47DA-92CC-62483D92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B620D03-6D67-4FCB-BEAB-50065DFA1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86217B-2691-478A-BCD3-53150EF2F07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17824" y="2070598"/>
            <a:ext cx="6133092" cy="3551603"/>
          </a:xfrm>
        </p:spPr>
        <p:txBody>
          <a:bodyPr wrap="square">
            <a:noAutofit/>
          </a:bodyPr>
          <a:lstStyle>
            <a:lvl1pPr>
              <a:defRPr lang="en-US" sz="1800"/>
            </a:lvl1pPr>
            <a:lvl2pPr>
              <a:defRPr lang="en-US" sz="1800"/>
            </a:lvl2pPr>
            <a:lvl3pPr>
              <a:defRPr lang="en-US" sz="1800"/>
            </a:lvl3pPr>
            <a:lvl4pPr>
              <a:defRPr lang="en-US"/>
            </a:lvl4pPr>
            <a:lvl5pPr>
              <a:defRPr lang="en-US"/>
            </a:lvl5pPr>
          </a:lstStyle>
          <a:p>
            <a:pPr marL="0" lvl="0" defTabSz="914340"/>
            <a:r>
              <a:rPr lang="en-US" dirty="0"/>
              <a:t>Click to edit Master text styles</a:t>
            </a:r>
          </a:p>
          <a:p>
            <a:pPr marL="457170" lvl="1" defTabSz="914340"/>
            <a:r>
              <a:rPr lang="en-US" dirty="0"/>
              <a:t>Second level</a:t>
            </a:r>
          </a:p>
          <a:p>
            <a:pPr marL="914340" lvl="2" defTabSz="914340"/>
            <a:r>
              <a:rPr lang="en-US" dirty="0"/>
              <a:t>Third level</a:t>
            </a:r>
          </a:p>
          <a:p>
            <a:pPr marL="1371511" lvl="3" defTabSz="914340"/>
            <a:r>
              <a:rPr lang="en-US" dirty="0"/>
              <a:t>Fourth level</a:t>
            </a:r>
          </a:p>
          <a:p>
            <a:pPr marL="1828681" lvl="4" defTabSz="914340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B8267B-E352-4A7B-ACD5-BDB2395D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824" y="1059048"/>
            <a:ext cx="6133092" cy="4247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lang="en-US" sz="2400" b="1" dirty="0"/>
            </a:lvl1pPr>
          </a:lstStyle>
          <a:p>
            <a:pPr marL="0" lvl="0" defTabSz="91434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5E82F120-2457-42D2-8FD7-4E6286A43819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3376E252-FC4F-4F90-892E-FB8DA7F7B2F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B7E99B6C-48F9-48AA-B960-B6A0E17227E4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35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EFCECF-78BC-4E13-B09C-49CD7913AB11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6201D6C-8197-42BC-81FD-BB9691211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5E64AD9-42AC-4830-BA60-C4BD6857B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253560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32FD92C-220D-4B8A-9CE3-4082FC30E0AE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25047" y="3533036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BD7C4E8B-28FD-4D9E-9C75-8FBACB30ABDC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E7D3F1B9-05C5-49D7-ACC0-2F10CBE6D3D9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11A369EA-F254-4654-B8AC-730E5CBEAB85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30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5CD5C5-16F8-4971-B579-8A2D8E3D58AE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0540E90-B497-4705-B890-AA30B96D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0DB1C59-F317-425C-B530-34F4CF954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85000"/>
            <a:ext cx="6513602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1323" y="111510"/>
            <a:ext cx="6487508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650255"/>
            <a:ext cx="6513603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F1577DFA-1331-4E81-81EA-2C6AD68CDB74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473AAD25-634A-42CD-BDB8-236B065B457D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D53169E4-0951-432E-8B6C-1F018FC6C0DF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30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B48A5-5CFC-45F4-9266-7DF9DB227795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B8D05C0-0895-41D8-8D27-33D7D2988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9FE009A-5830-40A2-908B-D30B87DD6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86217B-2691-478A-BCD3-53150EF2F07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317824" y="2070598"/>
            <a:ext cx="6133092" cy="3551603"/>
          </a:xfrm>
        </p:spPr>
        <p:txBody>
          <a:bodyPr wrap="square">
            <a:noAutofit/>
          </a:bodyPr>
          <a:lstStyle>
            <a:lvl1pPr>
              <a:defRPr lang="en-US" sz="1800"/>
            </a:lvl1pPr>
            <a:lvl2pPr>
              <a:defRPr lang="en-US" sz="1800"/>
            </a:lvl2pPr>
            <a:lvl3pPr>
              <a:defRPr lang="en-US" sz="1800"/>
            </a:lvl3pPr>
            <a:lvl4pPr>
              <a:defRPr lang="en-US"/>
            </a:lvl4pPr>
            <a:lvl5pPr>
              <a:defRPr lang="en-US"/>
            </a:lvl5pPr>
          </a:lstStyle>
          <a:p>
            <a:pPr marL="0" lvl="0" defTabSz="914340"/>
            <a:r>
              <a:rPr lang="en-US" dirty="0"/>
              <a:t>You can add text, images, tables or charts here</a:t>
            </a:r>
          </a:p>
          <a:p>
            <a:pPr marL="457170" lvl="1" defTabSz="914340"/>
            <a:r>
              <a:rPr lang="en-US" dirty="0"/>
              <a:t>Second level</a:t>
            </a:r>
          </a:p>
          <a:p>
            <a:pPr marL="914340" lvl="2" defTabSz="914340"/>
            <a:r>
              <a:rPr lang="en-US" dirty="0"/>
              <a:t>Third level</a:t>
            </a:r>
          </a:p>
          <a:p>
            <a:pPr marL="1371511" lvl="3" defTabSz="914340"/>
            <a:r>
              <a:rPr lang="en-US" dirty="0"/>
              <a:t>Fourth level</a:t>
            </a:r>
          </a:p>
          <a:p>
            <a:pPr marL="1828681" lvl="4" defTabSz="914340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B8267B-E352-4A7B-ACD5-BDB2395D58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7824" y="1059048"/>
            <a:ext cx="6133092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2400" b="1" dirty="0"/>
            </a:lvl1pPr>
          </a:lstStyle>
          <a:p>
            <a:pPr marL="0" lvl="0" defTabSz="914340"/>
            <a:r>
              <a:rPr lang="en-US" dirty="0"/>
              <a:t>Use this area if you need a subtitle</a:t>
            </a:r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9EC04319-AF56-43C9-824D-E61C47371627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8A5B79-133A-4F21-8C81-E0085FF81C0E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FA412EA4-313B-4375-84E8-F5C7CBC82197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0" name="Date Placeholder 10">
            <a:extLst>
              <a:ext uri="{FF2B5EF4-FFF2-40B4-BE49-F238E27FC236}">
                <a16:creationId xmlns:a16="http://schemas.microsoft.com/office/drawing/2014/main" id="{73C1F8D0-F5C9-4C09-857E-A3C7D5387F1E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92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DE9E1A-9E83-4460-B710-D507D58703DD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C6DB014-1A29-4FE4-A5EC-6B24F472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68A5B13-8F1F-4FEC-A387-63126C27C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 userDrawn="1"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 userDrawn="1"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 userDrawn="1"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E2837778-2108-45E3-8583-004CFC89A9C3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32DD0F72-3B59-4D2A-91AD-B708E0C1E866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27DA5D77-7AF8-4093-875E-CE197D3D04EA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18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4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1EF89-2EB1-432A-9544-4954981C46DB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C8DB520-7807-4AF8-83B1-89B2076CF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ED8D0BD-922E-4705-8E8C-F329ADE00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349270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2066765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376164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5488978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Footer Placeholder 6">
            <a:extLst>
              <a:ext uri="{FF2B5EF4-FFF2-40B4-BE49-F238E27FC236}">
                <a16:creationId xmlns:a16="http://schemas.microsoft.com/office/drawing/2014/main" id="{C63D383A-15E3-4A46-9780-AD48FF277E61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0" name="Date Placeholder 10">
            <a:extLst>
              <a:ext uri="{FF2B5EF4-FFF2-40B4-BE49-F238E27FC236}">
                <a16:creationId xmlns:a16="http://schemas.microsoft.com/office/drawing/2014/main" id="{A4D26141-9BFE-458A-A133-A21D1AFD0EB3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F32DE6C0-3754-4F9F-BD11-120E7E8F89EA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10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B22FF-040B-4CCA-B43B-75BADA850D80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45CAA14-6137-454B-8177-97BFF6814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EB45151-1CF3-4E9D-B3A8-843FCECF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52DE8EB2-22AE-426B-8053-C2C7684C5805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255DAB9C-C713-419C-B17D-BC610A0131BE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0E67DA20-4C5C-403B-8EE5-4627A02ED252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4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5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15428-2D74-4EF1-9D13-69EF3A9D8AF8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E1D6566-249C-4ACD-8C21-939571926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B7072C2-E4C5-4753-8AAE-5E577175C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184807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1509909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2835011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416011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484536" y="5481312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12898B5D-9CBD-4DF4-95F3-B9CE636151CC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3" name="Date Placeholder 10">
            <a:extLst>
              <a:ext uri="{FF2B5EF4-FFF2-40B4-BE49-F238E27FC236}">
                <a16:creationId xmlns:a16="http://schemas.microsoft.com/office/drawing/2014/main" id="{C1219F97-9C91-4DA3-B347-412504AE8232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9" name="Date Placeholder 10">
            <a:extLst>
              <a:ext uri="{FF2B5EF4-FFF2-40B4-BE49-F238E27FC236}">
                <a16:creationId xmlns:a16="http://schemas.microsoft.com/office/drawing/2014/main" id="{0ABB8E8B-D64D-4DC6-9D82-71EFFD50B8C1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32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56CD7EC-6FDF-4E36-97CA-6E997EA9B39D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CD15E47-B922-4BF0-B6A4-98DA30EE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D27D46E-6B97-4D8E-B03F-D801583B0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D3C3F3D0-0C9F-4A56-9792-829A36426DC2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5" name="Date Placeholder 10">
            <a:extLst>
              <a:ext uri="{FF2B5EF4-FFF2-40B4-BE49-F238E27FC236}">
                <a16:creationId xmlns:a16="http://schemas.microsoft.com/office/drawing/2014/main" id="{A41900AA-7EFF-43B9-976E-79DA5CE0FC0D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EE33D5CD-F3BC-4526-BBB4-E425B3A40826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28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6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52B6C42-6BBF-4CC6-9A70-67BD1AA78B21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FB08028-2641-41E5-9440-C66C55BAB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86318ECC-56BE-4DFF-ACF5-E5B7C922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96528" y="144432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296528" y="1244155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296528" y="234387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296528" y="3443601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296528" y="4543324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1470ECB-0C23-41CA-A69F-768F592A519E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5309667" y="564304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CE3D7264-5E96-4373-A892-BFC6664AE296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5" name="Date Placeholder 10">
            <a:extLst>
              <a:ext uri="{FF2B5EF4-FFF2-40B4-BE49-F238E27FC236}">
                <a16:creationId xmlns:a16="http://schemas.microsoft.com/office/drawing/2014/main" id="{BE826E0F-8FCF-4A13-83B9-7A9ACA4843A3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36" name="Date Placeholder 10">
            <a:extLst>
              <a:ext uri="{FF2B5EF4-FFF2-40B4-BE49-F238E27FC236}">
                <a16:creationId xmlns:a16="http://schemas.microsoft.com/office/drawing/2014/main" id="{DD148BED-EE26-44F3-A774-BB66D81B7FF6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92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Cor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836B92-0AB0-4789-87C9-45C22C8D2F68}"/>
              </a:ext>
            </a:extLst>
          </p:cNvPr>
          <p:cNvGrpSpPr/>
          <p:nvPr userDrawn="1"/>
        </p:nvGrpSpPr>
        <p:grpSpPr>
          <a:xfrm>
            <a:off x="-898" y="-4522"/>
            <a:ext cx="1265795" cy="1199390"/>
            <a:chOff x="-898" y="-4522"/>
            <a:chExt cx="1265795" cy="119939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0F2A3776-4DB0-4E27-88C8-EAE60C2AAF58}"/>
                </a:ext>
              </a:extLst>
            </p:cNvPr>
            <p:cNvSpPr/>
            <p:nvPr userDrawn="1"/>
          </p:nvSpPr>
          <p:spPr>
            <a:xfrm rot="5400000">
              <a:off x="32305" y="-37725"/>
              <a:ext cx="1199390" cy="1265795"/>
            </a:xfrm>
            <a:prstGeom prst="rtTriangle">
              <a:avLst/>
            </a:prstGeom>
            <a:solidFill>
              <a:srgbClr val="7979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FBC0990-046C-45A3-89E3-9579249630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0" y="100399"/>
              <a:ext cx="538858" cy="535142"/>
            </a:xfrm>
            <a:prstGeom prst="rect">
              <a:avLst/>
            </a:prstGeom>
          </p:spPr>
        </p:pic>
      </p:grp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60F381F-9B15-4652-BDFE-9FA925E01A38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79797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C2F526-2E65-4793-82F6-3444914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1009D5C4-6CEC-489E-83ED-63903B8C8AF7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98645684-18CB-4CA7-87B2-18818A7BF8C4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22275FA-E181-4469-8ED1-7306DDF2352A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88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Cor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55779D-2670-49FE-88E1-C50CF4299DF9}"/>
              </a:ext>
            </a:extLst>
          </p:cNvPr>
          <p:cNvGrpSpPr/>
          <p:nvPr userDrawn="1"/>
        </p:nvGrpSpPr>
        <p:grpSpPr>
          <a:xfrm>
            <a:off x="-898" y="-4522"/>
            <a:ext cx="1265795" cy="1199390"/>
            <a:chOff x="-898" y="-4522"/>
            <a:chExt cx="1265795" cy="119939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C8D8C605-2886-4E68-A2E0-00A0D4F85500}"/>
                </a:ext>
              </a:extLst>
            </p:cNvPr>
            <p:cNvSpPr/>
            <p:nvPr userDrawn="1"/>
          </p:nvSpPr>
          <p:spPr>
            <a:xfrm rot="5400000">
              <a:off x="32305" y="-37725"/>
              <a:ext cx="1199390" cy="1265795"/>
            </a:xfrm>
            <a:prstGeom prst="rtTriangle">
              <a:avLst/>
            </a:prstGeom>
            <a:solidFill>
              <a:srgbClr val="7979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D82F847-64D4-45F8-89B6-836222C9FA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0" y="100399"/>
              <a:ext cx="538858" cy="535142"/>
            </a:xfrm>
            <a:prstGeom prst="rect">
              <a:avLst/>
            </a:prstGeom>
          </p:spPr>
        </p:pic>
      </p:grp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FD0B3DC-F991-48FB-818A-1C8A112C396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79797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29F9F80-D971-4A7F-8068-C730EDC61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F7C239D-1503-488B-92C8-16909BD6202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156EAC0-A84F-4694-AE43-FE54AECE6E89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10">
            <a:extLst>
              <a:ext uri="{FF2B5EF4-FFF2-40B4-BE49-F238E27FC236}">
                <a16:creationId xmlns:a16="http://schemas.microsoft.com/office/drawing/2014/main" id="{62FF2B0B-1D9B-430F-BE4D-E1B9DE99383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E905A954-5348-49E0-95D0-E1C2B1455065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F5B62899-3E61-4DF2-9E5E-CB243E37765E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41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Cor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28968D-73EF-4E43-9E57-D460FB56811B}"/>
              </a:ext>
            </a:extLst>
          </p:cNvPr>
          <p:cNvGrpSpPr/>
          <p:nvPr userDrawn="1"/>
        </p:nvGrpSpPr>
        <p:grpSpPr>
          <a:xfrm>
            <a:off x="-898" y="-4522"/>
            <a:ext cx="1265795" cy="1199390"/>
            <a:chOff x="-898" y="-4522"/>
            <a:chExt cx="1265795" cy="1199390"/>
          </a:xfrm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78BD6FEE-A976-478A-BCA1-A981154550C4}"/>
                </a:ext>
              </a:extLst>
            </p:cNvPr>
            <p:cNvSpPr/>
            <p:nvPr userDrawn="1"/>
          </p:nvSpPr>
          <p:spPr>
            <a:xfrm rot="5400000">
              <a:off x="32305" y="-37725"/>
              <a:ext cx="1199390" cy="1265795"/>
            </a:xfrm>
            <a:prstGeom prst="rtTriangle">
              <a:avLst/>
            </a:prstGeom>
            <a:solidFill>
              <a:srgbClr val="7979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1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04BA90C-C75B-4783-B45C-7377453E87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0" y="100399"/>
              <a:ext cx="538858" cy="535142"/>
            </a:xfrm>
            <a:prstGeom prst="rect">
              <a:avLst/>
            </a:prstGeom>
          </p:spPr>
        </p:pic>
      </p:grp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6BF06B6B-3EC7-4287-85AD-FF76D03BE046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79797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BB4011C-3B64-424D-B2A7-1738BC4CFD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C4F86BB-14B5-4F8D-86DB-C01457F77C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B1FEB76-2B7F-41BB-9F34-E0A415C9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FB0E2F-313E-4987-A42A-8EF5F1FC3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A4FB623A-D394-4FCB-BA3B-94398BFD320F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A080CFAF-8D55-4DD7-935C-F3FFEB7D47CB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45F9C733-6469-46D7-B4A3-8F3D4BB22396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01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F5911-E6A6-41DA-876B-E409AB956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4E8BA6-68B7-4469-B860-8AD21BC560A1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CD6FB9-09A1-4FB4-A3F2-F2841C3D09E0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3A079FB-5231-4BB8-BF6A-6BCDA6A418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9C316C0-6E07-4D1F-B367-778AB52020D1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459F1B4A-E070-4ADA-AEC6-C27AE91A6E3C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87FE0A28-258A-46AC-AEA6-240439F9FA15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D6A375-8CBB-4BC9-8B2E-D666BC75CBCC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1BC96D-0904-494C-90C3-8F6C68A0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354EC93-4DB3-42BF-AA1C-C319BA61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253560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32FD92C-220D-4B8A-9CE3-4082FC30E0AE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25047" y="3533036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D2870FF7-9A2B-4ACE-AB7F-57FFAEE4FD41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231382-0C6E-46EE-9C9F-25D0DE487BC4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8CC93C63-A62F-45F1-9AB2-9A7DFEB2400B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0" name="Date Placeholder 10">
            <a:extLst>
              <a:ext uri="{FF2B5EF4-FFF2-40B4-BE49-F238E27FC236}">
                <a16:creationId xmlns:a16="http://schemas.microsoft.com/office/drawing/2014/main" id="{9B4D3BAC-1FE7-42D4-AA08-1B8F1AB754A7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62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27E4B2D-B57D-44C7-B917-EDEB6F8E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F117A9-54CF-4BF6-9D2C-A8AA087C179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268991D-626F-4084-8AD8-8DD061A5A91F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6BEFD-77B4-47B6-9E7D-F0D760E7A6C3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36448A-6F24-49D8-A126-D27AFB64F957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C197962-3771-4454-9030-BC60D611F1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FC292EB0-446E-4962-946E-99F33D2AA6F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D55B3FAA-ADB0-46C7-BBAD-663C26AF3CD5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6C5B8240-6A8C-4F2C-A739-F8AB4E71A2DC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12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-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2A150B-EE88-4B6C-A760-9D3FAFDDBB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D3A86EF-AB16-4674-934B-DA32B9149C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505182-9978-406B-961C-BF4B8DE8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9FFB5E-8CAC-40A4-86EF-972C768FF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2CDFD6-EAA2-41C4-859C-78E16F734738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FED1D0-D13E-4FBB-BF2C-77636EE9E2C9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4EBDE65-7068-4595-B822-236F2425AB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23CA151D-9283-4F25-94E6-6C64E4A7C686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F16CFE70-D19F-4CA5-B09B-D49402D365D7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CE16F711-5EBA-493D-AB96-F5A180A28089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03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86217B-2691-478A-BCD3-53150EF2F07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17824" y="2070598"/>
            <a:ext cx="6133092" cy="3551603"/>
          </a:xfrm>
        </p:spPr>
        <p:txBody>
          <a:bodyPr wrap="square">
            <a:noAutofit/>
          </a:bodyPr>
          <a:lstStyle>
            <a:lvl1pPr>
              <a:defRPr lang="en-US" sz="1800"/>
            </a:lvl1pPr>
            <a:lvl2pPr>
              <a:defRPr lang="en-US" sz="1800"/>
            </a:lvl2pPr>
            <a:lvl3pPr>
              <a:defRPr lang="en-US" sz="1800"/>
            </a:lvl3pPr>
            <a:lvl4pPr>
              <a:defRPr lang="en-US"/>
            </a:lvl4pPr>
            <a:lvl5pPr>
              <a:defRPr lang="en-US"/>
            </a:lvl5pPr>
          </a:lstStyle>
          <a:p>
            <a:pPr marL="0" lvl="0" defTabSz="914340"/>
            <a:r>
              <a:rPr lang="en-US" dirty="0"/>
              <a:t>Click to edit Master text styles</a:t>
            </a:r>
          </a:p>
          <a:p>
            <a:pPr marL="457170" lvl="1" defTabSz="914340"/>
            <a:r>
              <a:rPr lang="en-US" dirty="0"/>
              <a:t>Second level</a:t>
            </a:r>
          </a:p>
          <a:p>
            <a:pPr marL="914340" lvl="2" defTabSz="914340"/>
            <a:r>
              <a:rPr lang="en-US" dirty="0"/>
              <a:t>Third level</a:t>
            </a:r>
          </a:p>
          <a:p>
            <a:pPr marL="1371511" lvl="3" defTabSz="914340"/>
            <a:r>
              <a:rPr lang="en-US" dirty="0"/>
              <a:t>Fourth level</a:t>
            </a:r>
          </a:p>
          <a:p>
            <a:pPr marL="1828681" lvl="4" defTabSz="914340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B8267B-E352-4A7B-ACD5-BDB2395D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824" y="1059048"/>
            <a:ext cx="6133092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2400" b="1" dirty="0"/>
            </a:lvl1pPr>
          </a:lstStyle>
          <a:p>
            <a:pPr marL="0" lvl="0" defTabSz="91434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5FE2D9A2-C5A9-40CE-9940-4494A42E2F66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BE293ED5-A23C-401D-93C5-94D5524090B6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E0B38E40-71CB-492B-AD31-86A66C38A2E0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70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253560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32FD92C-220D-4B8A-9CE3-4082FC30E0AE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25047" y="3533036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5AEB7D1E-D729-46BE-980B-1BE38029D0A7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F65E76F0-8CAD-4025-97E4-2C573B74C20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B92C0BE1-C9E7-4380-95F9-6B583DAB17AF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8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85000"/>
            <a:ext cx="6513602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1323" y="111510"/>
            <a:ext cx="6487508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650255"/>
            <a:ext cx="6513603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FC54EB7C-5E5C-4D8F-8C48-E6FE9B637330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B42D6617-C205-4C2A-9991-74EE44A191A5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11DFAC33-8FF3-4808-A93F-CE2C9DA655E8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57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2ED1D91-0F59-46B8-9FFD-B59CCD65BAD8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4AA41290-A1E1-4FB8-91DA-7EF71A7B7E6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997D3CA5-D4A3-430C-9862-678E7E10C1E4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9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4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349270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2066765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376164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5488978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D7C89917-EBB3-41DF-8152-28953846422B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9" name="Date Placeholder 10">
            <a:extLst>
              <a:ext uri="{FF2B5EF4-FFF2-40B4-BE49-F238E27FC236}">
                <a16:creationId xmlns:a16="http://schemas.microsoft.com/office/drawing/2014/main" id="{A3BC4340-31F2-4048-AE97-322E3DA0E33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D84A2F05-0BB1-4D99-9D32-D92353CECE24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45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EA1EC63A-48AA-4E9F-B257-B1EDEE180628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F84638C3-35D9-40C2-B1F8-CC91CC3FB4C7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E201F922-0441-426F-863B-826898A3E23F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158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5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184807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1509909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2835011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416011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484536" y="5481312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5FE7EEEF-BCF3-4270-9622-3A6AB712A009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1" name="Date Placeholder 10">
            <a:extLst>
              <a:ext uri="{FF2B5EF4-FFF2-40B4-BE49-F238E27FC236}">
                <a16:creationId xmlns:a16="http://schemas.microsoft.com/office/drawing/2014/main" id="{1F8F9A21-5C6D-4288-AFA5-D246686DE8EB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9" name="Date Placeholder 10">
            <a:extLst>
              <a:ext uri="{FF2B5EF4-FFF2-40B4-BE49-F238E27FC236}">
                <a16:creationId xmlns:a16="http://schemas.microsoft.com/office/drawing/2014/main" id="{A41F37EF-655A-441F-8632-3A0BD1B33973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52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29CE7BCD-C47A-45F3-B856-B1EB755179DF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5" name="Date Placeholder 10">
            <a:extLst>
              <a:ext uri="{FF2B5EF4-FFF2-40B4-BE49-F238E27FC236}">
                <a16:creationId xmlns:a16="http://schemas.microsoft.com/office/drawing/2014/main" id="{72F135D1-BBF8-46F6-ABDC-0373F2841F23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47B5ABC3-D415-4AAB-87E9-29F85A9CDCF9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9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9F339E2-2781-487C-A095-2CBE7DA8F27E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AFFD228-5D39-4AEB-AD98-C4088B5D9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7A0BAE1-E767-4AB4-835C-0E37A3A9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85000"/>
            <a:ext cx="6513602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1323" y="111510"/>
            <a:ext cx="6487508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650255"/>
            <a:ext cx="6513603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FD58F885-C184-4904-ACD9-0067BA303004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0DF7BD2E-7A74-4D0B-B79A-79B3FA070ED8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0" name="Date Placeholder 10">
            <a:extLst>
              <a:ext uri="{FF2B5EF4-FFF2-40B4-BE49-F238E27FC236}">
                <a16:creationId xmlns:a16="http://schemas.microsoft.com/office/drawing/2014/main" id="{B0E25CB3-11D0-46A8-A4A2-DB729BC3C70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10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6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96528" y="144432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296528" y="1244155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296528" y="234387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296528" y="3443601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296528" y="4543324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1470ECB-0C23-41CA-A69F-768F592A519E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5309667" y="564304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7A22F38C-31E7-40C3-91DA-F9681EB36A3A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3" name="Date Placeholder 10">
            <a:extLst>
              <a:ext uri="{FF2B5EF4-FFF2-40B4-BE49-F238E27FC236}">
                <a16:creationId xmlns:a16="http://schemas.microsoft.com/office/drawing/2014/main" id="{703C1A8D-1E32-48F1-9293-6B255999E23D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CDC1CF7A-F561-40AD-83E2-BC9342C84B9A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28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Cor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BE64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BE64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C2F526-2E65-4793-82F6-3444914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8BF43D-90E6-43C4-92D6-CACD226EB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F54DCD06-E5F5-48B2-BD54-B31E8017A157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B050D41-C05D-444C-A9DA-FBFEBA1C71CE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6378F15-B58F-417D-B30E-1A32119AADFC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83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Cor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BE64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BE64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29F9F80-D971-4A7F-8068-C730EDC61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F7C239D-1503-488B-92C8-16909BD6202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156EAC0-A84F-4694-AE43-FE54AECE6E89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78A3958-23DC-4543-959D-F50ED63754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B3C6EC4-7C65-49E9-8976-94DF3C244B03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AC6CC23-1071-496D-98ED-8596DA636710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B2F15137-812B-4072-89AF-290A3EBF039D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7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Cor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BE64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BE64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BB4011C-3B64-424D-B2A7-1738BC4CFD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C4F86BB-14B5-4F8D-86DB-C01457F77C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B1FEB76-2B7F-41BB-9F34-E0A415C9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FB0E2F-313E-4987-A42A-8EF5F1FC3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E020E7F-4B32-4D61-AD29-23C990456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20" name="Date Placeholder 10">
            <a:extLst>
              <a:ext uri="{FF2B5EF4-FFF2-40B4-BE49-F238E27FC236}">
                <a16:creationId xmlns:a16="http://schemas.microsoft.com/office/drawing/2014/main" id="{9A099D8E-7149-40AE-993B-679509B24135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933AE8A9-9D7C-4E08-9AF2-8EC4C2B349EE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BE8A8996-178E-47A3-8817-DA7EBC2814E8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31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BE6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F5911-E6A6-41DA-876B-E409AB956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4E8BA6-68B7-4469-B860-8AD21BC560A1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CD6FB9-09A1-4FB4-A3F2-F2841C3D09E0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BE6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3A079FB-5231-4BB8-BF6A-6BCDA6A418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C48E52A-8984-4E0B-B994-5FBC347C7BD7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A7F35D4F-6D8C-4A6A-A060-FC687ABCCD0A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F1CF6701-34E5-4BD7-A9C5-8A0D19543274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86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BE6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27E4B2D-B57D-44C7-B917-EDEB6F8E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F117A9-54CF-4BF6-9D2C-A8AA087C179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268991D-626F-4084-8AD8-8DD061A5A91F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6BEFD-77B4-47B6-9E7D-F0D760E7A6C3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36448A-6F24-49D8-A126-D27AFB64F957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BE6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C197962-3771-4454-9030-BC60D611F1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A0AF93BF-3011-4D12-BEC8-8C67F4E12097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728C9DD2-D565-4EDF-BD2F-E5B608CEFEB0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EE4C2A24-5EC7-48F5-9E12-EA1356040988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29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BE6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2A150B-EE88-4B6C-A760-9D3FAFDDBB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D3A86EF-AB16-4674-934B-DA32B9149C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505182-9978-406B-961C-BF4B8DE8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9FFB5E-8CAC-40A4-86EF-972C768FF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2CDFD6-EAA2-41C4-859C-78E16F734738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FED1D0-D13E-4FBB-BF2C-77636EE9E2C9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BE6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4EBDE65-7068-4595-B822-236F2425AB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709FB252-3711-49BD-BD29-6DCFD5465902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D8E336D7-CEB7-4525-9E4B-E8558C9B0408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B4D7D882-D909-42BC-B962-26A4DB3B5DD9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909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86217B-2691-478A-BCD3-53150EF2F07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17824" y="2070598"/>
            <a:ext cx="6133092" cy="3551603"/>
          </a:xfrm>
        </p:spPr>
        <p:txBody>
          <a:bodyPr wrap="square">
            <a:noAutofit/>
          </a:bodyPr>
          <a:lstStyle>
            <a:lvl1pPr>
              <a:defRPr lang="en-US" sz="1800"/>
            </a:lvl1pPr>
            <a:lvl2pPr>
              <a:defRPr lang="en-US" sz="1800"/>
            </a:lvl2pPr>
            <a:lvl3pPr>
              <a:defRPr lang="en-US" sz="1800"/>
            </a:lvl3pPr>
            <a:lvl4pPr>
              <a:defRPr lang="en-US"/>
            </a:lvl4pPr>
            <a:lvl5pPr>
              <a:defRPr lang="en-US"/>
            </a:lvl5pPr>
          </a:lstStyle>
          <a:p>
            <a:pPr marL="0" lvl="0" defTabSz="914340"/>
            <a:r>
              <a:rPr lang="en-US" dirty="0"/>
              <a:t>Click to edit Master text styles</a:t>
            </a:r>
          </a:p>
          <a:p>
            <a:pPr marL="457170" lvl="1" defTabSz="914340"/>
            <a:r>
              <a:rPr lang="en-US" dirty="0"/>
              <a:t>Second level</a:t>
            </a:r>
          </a:p>
          <a:p>
            <a:pPr marL="914340" lvl="2" defTabSz="914340"/>
            <a:r>
              <a:rPr lang="en-US" dirty="0"/>
              <a:t>Third level</a:t>
            </a:r>
          </a:p>
          <a:p>
            <a:pPr marL="1371511" lvl="3" defTabSz="914340"/>
            <a:r>
              <a:rPr lang="en-US" dirty="0"/>
              <a:t>Fourth level</a:t>
            </a:r>
          </a:p>
          <a:p>
            <a:pPr marL="1828681" lvl="4" defTabSz="914340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B8267B-E352-4A7B-ACD5-BDB2395D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824" y="1059048"/>
            <a:ext cx="6133092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2400" b="1" dirty="0"/>
            </a:lvl1pPr>
          </a:lstStyle>
          <a:p>
            <a:pPr marL="0" lvl="0" defTabSz="91434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12BF2F13-206F-47B7-9797-5260539F57F2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800B0669-F5F4-4B6F-8C3B-65FF850C5FE5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FADE6F55-78FB-4AAA-9D26-9F197C8CF46A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313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253560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32FD92C-220D-4B8A-9CE3-4082FC30E0AE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25047" y="3533036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140E6756-80E4-4D59-A9FE-0479BEF7CD39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FF02BD16-D39B-4CD6-BBCE-43D06DD794F6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5294015C-5DD4-431B-AB6E-5CEDABE62F96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514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85000"/>
            <a:ext cx="6513602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1323" y="111510"/>
            <a:ext cx="6487508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650255"/>
            <a:ext cx="6513603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3B0FA322-DCCF-454A-8A89-65E28DCC45FB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E96333B2-40EF-43A9-ACA9-9A29A265C61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1E22C76E-1DDA-4AF0-A66C-4D13889CCABB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55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93CD38-826C-4F78-9B15-BE574363DD5D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9B4F004-6930-4AB2-A3AB-D2A82870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F097021-6BDE-4BAA-80DA-B0E0D3BFF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 userDrawn="1"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 userDrawn="1"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 userDrawn="1"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503C23A4-E01C-404D-8740-E4218B81FEE0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51299B4A-60CC-4225-B098-2D7300626EC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CFA32E0E-3023-4BD8-B76A-B3525AF50B1F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881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6AE525D-E2D8-49E8-B501-BFDD6637AFAC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40EB8728-AE2C-45B4-8E47-2471B8C765D3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0CFC0199-8027-4A36-9C85-171215AE04F3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21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4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349270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2066765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376164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5488978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F906AA3E-79E7-4C8B-8527-89D4C19F4FAA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9" name="Date Placeholder 10">
            <a:extLst>
              <a:ext uri="{FF2B5EF4-FFF2-40B4-BE49-F238E27FC236}">
                <a16:creationId xmlns:a16="http://schemas.microsoft.com/office/drawing/2014/main" id="{E6BD2BF0-F78B-4A01-8D7A-F347837B4BF0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753658AF-0CC0-46FF-8756-F64AC3617057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96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586BE438-83F1-42C8-AB76-4613F643FC59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13BE2FEC-4FEA-4542-8A55-A5B851B247D9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C93543B2-2EB6-4B20-A556-5582FB8A7EAD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686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5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184807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1509909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2835011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416011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484536" y="5481312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FD52D759-DB4E-4D68-BC66-0A5B54E4CF47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1" name="Date Placeholder 10">
            <a:extLst>
              <a:ext uri="{FF2B5EF4-FFF2-40B4-BE49-F238E27FC236}">
                <a16:creationId xmlns:a16="http://schemas.microsoft.com/office/drawing/2014/main" id="{F85A5E08-FA9E-47CE-9C8C-939DE7F6779A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9" name="Date Placeholder 10">
            <a:extLst>
              <a:ext uri="{FF2B5EF4-FFF2-40B4-BE49-F238E27FC236}">
                <a16:creationId xmlns:a16="http://schemas.microsoft.com/office/drawing/2014/main" id="{B2587BB0-27D1-4670-B7D4-429363BD5FC0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484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F9891CCD-6058-4A02-9347-F8110BC196CB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5" name="Date Placeholder 10">
            <a:extLst>
              <a:ext uri="{FF2B5EF4-FFF2-40B4-BE49-F238E27FC236}">
                <a16:creationId xmlns:a16="http://schemas.microsoft.com/office/drawing/2014/main" id="{4DBA0FA2-EAF2-41E2-9C8A-5D6CD901A66E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408F34B2-2126-4DD9-A8A4-69FCD984D1D9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81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6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96528" y="144432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296528" y="1244155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296528" y="234387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296528" y="3443601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296528" y="4543324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1470ECB-0C23-41CA-A69F-768F592A519E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5309667" y="564304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866F472F-56C1-4BF8-8E08-8C4B32FE2CA2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3" name="Date Placeholder 10">
            <a:extLst>
              <a:ext uri="{FF2B5EF4-FFF2-40B4-BE49-F238E27FC236}">
                <a16:creationId xmlns:a16="http://schemas.microsoft.com/office/drawing/2014/main" id="{BF284D62-D642-40C6-9FF6-F4D3E94BA8A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43055C63-CD17-4CE7-B9EE-FB7A89180565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65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r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06578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06578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C2F526-2E65-4793-82F6-3444914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8BF43D-90E6-43C4-92D6-CACD226EB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4202AB5C-CAF6-4F55-B24F-D44ED69078C5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49F5EC9-B13B-4C44-A514-016E260EE8B0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63503E-A319-46EE-A1D0-0C350F28E2D6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454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r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06578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06578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29F9F80-D971-4A7F-8068-C730EDC61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F7C239D-1503-488B-92C8-16909BD6202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156EAC0-A84F-4694-AE43-FE54AECE6E89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78A3958-23DC-4543-959D-F50ED63754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5AA7D865-2D28-451D-934A-BB00B7DA678F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A478FE13-B43F-4B48-9A50-DB32FC20E408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4EF21980-5980-4A4F-93DC-ED7414B2E28D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60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r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06578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06578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BB4011C-3B64-424D-B2A7-1738BC4CFD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C4F86BB-14B5-4F8D-86DB-C01457F77C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B1FEB76-2B7F-41BB-9F34-E0A415C9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FB0E2F-313E-4987-A42A-8EF5F1FC3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E020E7F-4B32-4D61-AD29-23C990456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EA0D2168-E2A3-4EF7-B74D-BF7B6FB8E930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7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065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F5911-E6A6-41DA-876B-E409AB956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4E8BA6-68B7-4469-B860-8AD21BC560A1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CD6FB9-09A1-4FB4-A3F2-F2841C3D09E0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06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3A079FB-5231-4BB8-BF6A-6BCDA6A418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A7E2A20-594B-4BE4-8287-325E119C6132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EF85549D-2141-4DC7-B63D-B7496762C04D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73BFA626-B87F-4010-92B8-5FE61A801FF4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9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4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03541-7D19-4F21-8AC3-31FFC6A8C5C4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A90CF33-57AA-4941-8911-233B90AC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403D1B4-14F5-40E3-BD73-5208063DA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349270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2066765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376164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5488978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06E3CBA2-4383-46ED-96C1-B9A3BB72A09A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1" name="Date Placeholder 10">
            <a:extLst>
              <a:ext uri="{FF2B5EF4-FFF2-40B4-BE49-F238E27FC236}">
                <a16:creationId xmlns:a16="http://schemas.microsoft.com/office/drawing/2014/main" id="{CB7DCFBC-AF76-4677-9566-DE086486B37E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4B60EEBA-BE90-4222-898B-1BF81A46A527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807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065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27E4B2D-B57D-44C7-B917-EDEB6F8E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F117A9-54CF-4BF6-9D2C-A8AA087C179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268991D-626F-4084-8AD8-8DD061A5A91F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6BEFD-77B4-47B6-9E7D-F0D760E7A6C3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36448A-6F24-49D8-A126-D27AFB64F957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06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C197962-3771-4454-9030-BC60D611F1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F6D5A67E-8994-4E77-9682-A19F12CC2629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F47DCBCA-F838-4CC2-B7A1-0EF84BADC63C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75C468C8-4F64-46FF-BC1D-47B04C8C6397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481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065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2A150B-EE88-4B6C-A760-9D3FAFDDBB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D3A86EF-AB16-4674-934B-DA32B9149C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505182-9978-406B-961C-BF4B8DE8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9FFB5E-8CAC-40A4-86EF-972C768FF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2CDFD6-EAA2-41C4-859C-78E16F734738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FED1D0-D13E-4FBB-BF2C-77636EE9E2C9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06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4EBDE65-7068-4595-B822-236F2425AB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1DFDC6AE-9D1D-4984-9842-C516838F1F4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496ED0AA-EB74-46EF-A88B-CEFF30888AFC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55B3CB64-F491-43C7-A24E-3A20542BC402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611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86217B-2691-478A-BCD3-53150EF2F07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17824" y="2070598"/>
            <a:ext cx="6133092" cy="3551603"/>
          </a:xfrm>
        </p:spPr>
        <p:txBody>
          <a:bodyPr wrap="square">
            <a:noAutofit/>
          </a:bodyPr>
          <a:lstStyle>
            <a:lvl1pPr>
              <a:defRPr lang="en-US" sz="1800"/>
            </a:lvl1pPr>
            <a:lvl2pPr>
              <a:defRPr lang="en-US" sz="1800"/>
            </a:lvl2pPr>
            <a:lvl3pPr>
              <a:defRPr lang="en-US" sz="1800"/>
            </a:lvl3pPr>
            <a:lvl4pPr>
              <a:defRPr lang="en-US"/>
            </a:lvl4pPr>
            <a:lvl5pPr>
              <a:defRPr lang="en-US"/>
            </a:lvl5pPr>
          </a:lstStyle>
          <a:p>
            <a:pPr marL="0" lvl="0" defTabSz="914340"/>
            <a:r>
              <a:rPr lang="en-US" dirty="0"/>
              <a:t>Click to edit Master text styles</a:t>
            </a:r>
          </a:p>
          <a:p>
            <a:pPr marL="457170" lvl="1" defTabSz="914340"/>
            <a:r>
              <a:rPr lang="en-US" dirty="0"/>
              <a:t>Second level</a:t>
            </a:r>
          </a:p>
          <a:p>
            <a:pPr marL="914340" lvl="2" defTabSz="914340"/>
            <a:r>
              <a:rPr lang="en-US" dirty="0"/>
              <a:t>Third level</a:t>
            </a:r>
          </a:p>
          <a:p>
            <a:pPr marL="1371511" lvl="3" defTabSz="914340"/>
            <a:r>
              <a:rPr lang="en-US" dirty="0"/>
              <a:t>Fourth level</a:t>
            </a:r>
          </a:p>
          <a:p>
            <a:pPr marL="1828681" lvl="4" defTabSz="914340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B8267B-E352-4A7B-ACD5-BDB2395D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824" y="1059048"/>
            <a:ext cx="6133092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en-US" sz="2400" b="1" dirty="0"/>
            </a:lvl1pPr>
          </a:lstStyle>
          <a:p>
            <a:pPr marL="0" lvl="0" defTabSz="91434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3D29348-AC64-415A-9D67-EC5AB0437B83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F872FCE0-6522-4A69-9ADC-9831DCCD01DB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095314A5-1820-404C-B536-783675FB380D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483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253560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32FD92C-220D-4B8A-9CE3-4082FC30E0AE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25047" y="3533036"/>
            <a:ext cx="6513603" cy="29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119D69C-0061-4C9E-A648-768A00F2A709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99CF1E47-7D0C-4D42-9C5B-4940067CC76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FDEC1519-8291-4E8E-8569-3501113BB74F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710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85000"/>
            <a:ext cx="6513602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1323" y="111510"/>
            <a:ext cx="6487508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650255"/>
            <a:ext cx="6513603" cy="2088000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D044AE2-B9A3-4231-A008-A161BCDC4D18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F7B89110-8D1A-4D90-9F9F-446E40B033FB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49EDA4F3-C4E1-48F2-BF86-223DD9DE9833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8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1F97824-6E02-447E-B7FA-EC9ABC804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8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85C2DB19-CDCB-4B54-8FCC-ECA81C87AF2E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FFB72905-BAC0-4D13-8024-E31703767501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AE027C6D-D59F-45DB-87D9-C2331356BC14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178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4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3551673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856796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3930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5246551"/>
            <a:ext cx="6513603" cy="1499939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349270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2066765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376164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5488978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25257C45-E098-4EF9-A2B9-2D3856B54F90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9" name="Date Placeholder 10">
            <a:extLst>
              <a:ext uri="{FF2B5EF4-FFF2-40B4-BE49-F238E27FC236}">
                <a16:creationId xmlns:a16="http://schemas.microsoft.com/office/drawing/2014/main" id="{9C8500CB-2577-45CA-8796-533E2A82C7EC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E2BD7901-1014-4FAD-9BD6-DB70B55558DA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35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A248DAAB-2962-46B6-A026-307F8E468800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59862980-C59F-4DD2-B39F-500AA5B5D4F8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EE969894-7F31-4EB3-B4FE-3321A34F2758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84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5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184807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1509909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2835011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416011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484536" y="5481312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81F06131-C866-462A-B89C-A94013659D21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1" name="Date Placeholder 10">
            <a:extLst>
              <a:ext uri="{FF2B5EF4-FFF2-40B4-BE49-F238E27FC236}">
                <a16:creationId xmlns:a16="http://schemas.microsoft.com/office/drawing/2014/main" id="{D9DC26C2-B242-4AF9-9EF1-01C995F67789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9" name="Date Placeholder 10">
            <a:extLst>
              <a:ext uri="{FF2B5EF4-FFF2-40B4-BE49-F238E27FC236}">
                <a16:creationId xmlns:a16="http://schemas.microsoft.com/office/drawing/2014/main" id="{FC9FE14B-CB77-405F-BD6F-B0F9189D0D3D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061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87CAF1D9-E98B-4AEC-8346-6C20A575D28A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5" name="Date Placeholder 10">
            <a:extLst>
              <a:ext uri="{FF2B5EF4-FFF2-40B4-BE49-F238E27FC236}">
                <a16:creationId xmlns:a16="http://schemas.microsoft.com/office/drawing/2014/main" id="{3E720498-F767-40AC-B920-B54B9A63D2C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2B0C4DF3-66A2-4D0F-A5B8-C71FC57FA4EF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6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294436-E730-4D69-8F13-6B0A660F90B1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38B7738-1B6B-4675-B67A-8C7A1C21F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6C58CFF-6CE5-4E02-8352-74279F4E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9FA1F3EA-1A3E-4E53-8CE5-2FA42D161F07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7" name="Date Placeholder 10">
            <a:extLst>
              <a:ext uri="{FF2B5EF4-FFF2-40B4-BE49-F238E27FC236}">
                <a16:creationId xmlns:a16="http://schemas.microsoft.com/office/drawing/2014/main" id="{03F91006-7EFB-4A2F-BB79-BB8660ECAD3C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A1EC4D83-2146-431A-9008-B25548E65172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055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6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CE7209-AB59-45A6-98A6-274AF88D2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4483862" cy="68580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76508D-F03B-4A6F-AD86-E2723C411B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50" y="253560"/>
            <a:ext cx="833859" cy="82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96528" y="144432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296528" y="1244155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296528" y="234387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296528" y="3443601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296528" y="4543324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F1470ECB-0C23-41CA-A69F-768F592A519E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5309667" y="5643048"/>
            <a:ext cx="1129695" cy="92592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D23BFEDD-8813-4BEA-BBAE-041231400359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3" name="Date Placeholder 10">
            <a:extLst>
              <a:ext uri="{FF2B5EF4-FFF2-40B4-BE49-F238E27FC236}">
                <a16:creationId xmlns:a16="http://schemas.microsoft.com/office/drawing/2014/main" id="{55409C86-ED95-41B5-B532-F62451C1B76B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8186BF2B-5546-496C-8F5B-D2CF0A7CE007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917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Cor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7C864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7C864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C2F526-2E65-4793-82F6-3444914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8BF43D-90E6-43C4-92D6-CACD226EB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F407ABDF-DF87-498D-9EFE-560CAE514A3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71A4E726-1D57-4187-A185-A66745895753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9BA401-52FA-4E00-AD90-3885A686D316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432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Cor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7C864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7C864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29F9F80-D971-4A7F-8068-C730EDC61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F7C239D-1503-488B-92C8-16909BD6202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156EAC0-A84F-4694-AE43-FE54AECE6E89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78A3958-23DC-4543-959D-F50ED63754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12965FC9-CC26-4594-B245-F0A54B1CBCD2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5DF2571B-2175-42E9-9288-37A38502ED97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07F0B2C7-97AF-4323-BC44-14C35BB4AD04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743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Cor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1642"/>
            <a:ext cx="1058227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1B4F7ED-B667-4C74-848D-E0925B76363C}"/>
              </a:ext>
            </a:extLst>
          </p:cNvPr>
          <p:cNvSpPr/>
          <p:nvPr userDrawn="1"/>
        </p:nvSpPr>
        <p:spPr>
          <a:xfrm rot="16200000">
            <a:off x="11477812" y="6143813"/>
            <a:ext cx="694949" cy="733425"/>
          </a:xfrm>
          <a:prstGeom prst="rtTriangle">
            <a:avLst/>
          </a:prstGeom>
          <a:solidFill>
            <a:srgbClr val="7C864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E0B856D-C671-4B95-A30C-4CC2A7AC880B}"/>
              </a:ext>
            </a:extLst>
          </p:cNvPr>
          <p:cNvSpPr/>
          <p:nvPr userDrawn="1"/>
        </p:nvSpPr>
        <p:spPr>
          <a:xfrm rot="5400000">
            <a:off x="32305" y="-37725"/>
            <a:ext cx="1199390" cy="1265795"/>
          </a:xfrm>
          <a:prstGeom prst="rtTriangle">
            <a:avLst/>
          </a:prstGeom>
          <a:solidFill>
            <a:srgbClr val="7C864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BB4011C-3B64-424D-B2A7-1738BC4CFD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C4F86BB-14B5-4F8D-86DB-C01457F77C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B1FEB76-2B7F-41BB-9F34-E0A415C9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FB0E2F-313E-4987-A42A-8EF5F1FC3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E020E7F-4B32-4D61-AD29-23C990456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20" y="100399"/>
            <a:ext cx="538858" cy="535142"/>
          </a:xfrm>
          <a:prstGeom prst="rect">
            <a:avLst/>
          </a:prstGeom>
        </p:spPr>
      </p:pic>
      <p:sp>
        <p:nvSpPr>
          <p:cNvPr id="20" name="Date Placeholder 10">
            <a:extLst>
              <a:ext uri="{FF2B5EF4-FFF2-40B4-BE49-F238E27FC236}">
                <a16:creationId xmlns:a16="http://schemas.microsoft.com/office/drawing/2014/main" id="{B71D65F9-2D6E-44F5-A389-3D1B97E8B6C3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bg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bg1"/>
              </a:solidFill>
            </a:endParaRP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14EDE65D-BC95-44CC-96D9-D0EF7AD27E60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2AB66C25-4773-4A61-8D3C-E9B4F5C55472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1C3DCB-ED41-4F0A-BE23-7FE993D0338E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921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7C8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F5911-E6A6-41DA-876B-E409AB956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79531"/>
            <a:ext cx="10582276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4E8BA6-68B7-4469-B860-8AD21BC560A1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CD6FB9-09A1-4FB4-A3F2-F2841C3D09E0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7C8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3A079FB-5231-4BB8-BF6A-6BCDA6A418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C2058B-9782-4994-9F93-75230C5D8231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4B823681-CCA8-4E69-863D-B79D4D36F317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B123AF41-19A2-4E39-9F96-74FC7E417C1A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036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7C8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27E4B2D-B57D-44C7-B917-EDEB6F8E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7317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F117A9-54CF-4BF6-9D2C-A8AA087C179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816931"/>
            <a:ext cx="3932237" cy="433780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268991D-626F-4084-8AD8-8DD061A5A91F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39788" y="1290709"/>
            <a:ext cx="3932237" cy="52622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6BEFD-77B4-47B6-9E7D-F0D760E7A6C3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36448A-6F24-49D8-A126-D27AFB64F957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7C8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C197962-3771-4454-9030-BC60D611F1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33241DE4-4149-4F2D-A88F-17D03D5FFD8E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C9B1685F-3FC1-4FF9-B7EB-3B79D5E927EE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AC6C2F41-0027-4075-9C92-B8D0EB89BD4C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695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1" y="441642"/>
            <a:ext cx="11185726" cy="387798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defRPr sz="2800" b="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E84CBC44-76E6-44C8-AB9B-4193DEC6A80F}"/>
              </a:ext>
            </a:extLst>
          </p:cNvPr>
          <p:cNvSpPr/>
          <p:nvPr userDrawn="1"/>
        </p:nvSpPr>
        <p:spPr>
          <a:xfrm rot="16200000" flipH="1" flipV="1">
            <a:off x="-3268801" y="3268800"/>
            <a:ext cx="6858000" cy="320400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7C8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2A150B-EE88-4B6C-A760-9D3FAFDDBB7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9789" y="2505076"/>
            <a:ext cx="5157787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D3A86EF-AB16-4674-934B-DA32B9149C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288" y="2505076"/>
            <a:ext cx="5183188" cy="3425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C505182-9978-406B-961C-BF4B8DE8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81163"/>
            <a:ext cx="51593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9FFB5E-8CAC-40A4-86EF-972C768FF8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28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2CDFD6-EAA2-41C4-859C-78E16F734738}"/>
              </a:ext>
            </a:extLst>
          </p:cNvPr>
          <p:cNvGrpSpPr/>
          <p:nvPr userDrawn="1"/>
        </p:nvGrpSpPr>
        <p:grpSpPr>
          <a:xfrm>
            <a:off x="60527" y="74507"/>
            <a:ext cx="438904" cy="438904"/>
            <a:chOff x="60527" y="74507"/>
            <a:chExt cx="438904" cy="4389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FED1D0-D13E-4FBB-BF2C-77636EE9E2C9}"/>
                </a:ext>
              </a:extLst>
            </p:cNvPr>
            <p:cNvSpPr/>
            <p:nvPr userDrawn="1"/>
          </p:nvSpPr>
          <p:spPr>
            <a:xfrm rot="2700000">
              <a:off x="60527" y="74507"/>
              <a:ext cx="438904" cy="438904"/>
            </a:xfrm>
            <a:prstGeom prst="roundRect">
              <a:avLst/>
            </a:prstGeom>
            <a:solidFill>
              <a:srgbClr val="7C86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4EBDE65-7068-4595-B822-236F2425AB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" y="85835"/>
              <a:ext cx="419139" cy="416249"/>
            </a:xfrm>
            <a:prstGeom prst="rect">
              <a:avLst/>
            </a:prstGeom>
          </p:spPr>
        </p:pic>
      </p:grp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9648E22E-E7A6-4AF6-812B-CFD79E8BEDFD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BE17EC86-25B2-42E5-9770-8E3C37D6B8E3}"/>
              </a:ext>
            </a:extLst>
          </p:cNvPr>
          <p:cNvSpPr txBox="1">
            <a:spLocks/>
          </p:cNvSpPr>
          <p:nvPr userDrawn="1"/>
        </p:nvSpPr>
        <p:spPr>
          <a:xfrm>
            <a:off x="4984576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© Okinawa Institute of Science and Technology Graduate University 2020</a:t>
            </a: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DFD07E5B-DA66-4F0A-BC6D-7B92967660D8}"/>
              </a:ext>
            </a:extLst>
          </p:cNvPr>
          <p:cNvSpPr txBox="1">
            <a:spLocks/>
          </p:cNvSpPr>
          <p:nvPr userDrawn="1"/>
        </p:nvSpPr>
        <p:spPr>
          <a:xfrm>
            <a:off x="32040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D8A59-CEBC-4274-85E5-FDE814105CDF}" type="datetime1">
              <a:rPr lang="ja-JP" altLang="en-US" sz="500" spc="300" smtClean="0">
                <a:solidFill>
                  <a:schemeClr val="tx1"/>
                </a:solidFill>
              </a:rPr>
              <a:t>2021/9/30</a:t>
            </a:fld>
            <a:endParaRPr lang="ja-JP" altLang="en-US" sz="500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917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DB2F0-D560-48B4-8277-FE36AD78CD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00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5AA0F-43E7-4018-A874-CD5C49EE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521"/>
            <a:ext cx="10515600" cy="4985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6D6D5C-0B74-4A07-A01A-1EA61B0CFC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730" y="1026941"/>
            <a:ext cx="4242540" cy="42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5-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DA47D81-7A5F-4FD3-AE5A-9B4B2BF4F920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E062FEE-5F59-4B92-97C1-9FC170E1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C0C03F1-047B-4F61-809C-B726BFB2D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765432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440330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4090534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3CB05DA6-7813-452C-9266-541769E95DA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484536" y="184807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C4F2838D-48B7-485C-B46D-1D0964FA61A7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484536" y="1509909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17A634C-ED02-4B3E-8C06-03B6B41BF171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484536" y="2835011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AD704DC-5337-48AD-A27B-2F2EBCC9EB30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5484536" y="4160113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5415637"/>
            <a:ext cx="6513603" cy="1219158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1584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3963A4-126F-4961-B84F-0A384D71A6FA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5484536" y="5481312"/>
            <a:ext cx="1080000" cy="1080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88367656-4A53-4BE1-8CDB-0F7408939F2D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A67A659-BCC0-4EEF-8FED-5A4F0E0CAB64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9" name="Date Placeholder 10">
            <a:extLst>
              <a:ext uri="{FF2B5EF4-FFF2-40B4-BE49-F238E27FC236}">
                <a16:creationId xmlns:a16="http://schemas.microsoft.com/office/drawing/2014/main" id="{6E2FB3E2-53AE-4F8C-AD1D-8C794F1761D5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EE5C6D8-D105-4B78-8F7E-7D21488BC952}"/>
              </a:ext>
            </a:extLst>
          </p:cNvPr>
          <p:cNvGrpSpPr/>
          <p:nvPr userDrawn="1"/>
        </p:nvGrpSpPr>
        <p:grpSpPr>
          <a:xfrm>
            <a:off x="0" y="1"/>
            <a:ext cx="4483862" cy="6858000"/>
            <a:chOff x="0" y="1"/>
            <a:chExt cx="4483862" cy="68580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0B40FC9-698A-42CC-8BDC-37EE0B20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1"/>
              <a:ext cx="4483862" cy="68580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B8DF8AD-0358-4DF1-87B9-E00C606F8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350" y="253560"/>
              <a:ext cx="833859" cy="828108"/>
            </a:xfrm>
            <a:prstGeom prst="rect">
              <a:avLst/>
            </a:prstGeom>
          </p:spPr>
        </p:pic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0BE6A45-7134-4643-95BD-0B478915814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225044" y="5613842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D7E3132-8528-434B-AEBD-E7EC645493B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225045" y="4514120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F2C5258-1F2F-42E9-AB72-22608C2C2A1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225047" y="2314674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BE0A612-38FB-4493-B975-F30779B20F4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225048" y="1214951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27BF4E8-384D-45FA-A167-E410C72C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049" y="115228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E266-B91B-48C4-80E0-D29AEF0E7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350" y="1334386"/>
            <a:ext cx="3802565" cy="3530864"/>
          </a:xfrm>
        </p:spPr>
        <p:txBody>
          <a:bodyPr wrap="square" lIns="0" tIns="0" rIns="0" bIns="0" anchor="b" anchorCtr="0">
            <a:noAutofit/>
          </a:bodyPr>
          <a:lstStyle>
            <a:lvl1pPr>
              <a:defRPr sz="54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Slide title goes here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979FDC-6337-479B-97A4-455B0343402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5225046" y="3414397"/>
            <a:ext cx="6513603" cy="991883"/>
          </a:xfrm>
          <a:prstGeom prst="roundRect">
            <a:avLst>
              <a:gd name="adj" fmla="val 7452"/>
            </a:avLst>
          </a:prstGeom>
          <a:solidFill>
            <a:srgbClr val="F2F2F2"/>
          </a:solidFill>
        </p:spPr>
        <p:txBody>
          <a:bodyPr lIns="360000" anchor="ctr" anchorCtr="0"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77D503D1-3961-42A4-A65B-FB9D0C876A0E}"/>
              </a:ext>
            </a:extLst>
          </p:cNvPr>
          <p:cNvSpPr txBox="1">
            <a:spLocks/>
          </p:cNvSpPr>
          <p:nvPr userDrawn="1"/>
        </p:nvSpPr>
        <p:spPr>
          <a:xfrm>
            <a:off x="1043495" y="6688723"/>
            <a:ext cx="2222848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algn="ctr">
              <a:defRPr lang="en-US" sz="500" b="1" spc="0" smtClean="0">
                <a:solidFill>
                  <a:schemeClr val="bg1"/>
                </a:solidFill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© Okinawa Institute of Science and Technology Graduate University 2020</a:t>
            </a:r>
          </a:p>
        </p:txBody>
      </p:sp>
      <p:sp>
        <p:nvSpPr>
          <p:cNvPr id="28" name="Date Placeholder 10">
            <a:extLst>
              <a:ext uri="{FF2B5EF4-FFF2-40B4-BE49-F238E27FC236}">
                <a16:creationId xmlns:a16="http://schemas.microsoft.com/office/drawing/2014/main" id="{741153F0-D646-4CC5-996F-41D6EBBFB52D}"/>
              </a:ext>
            </a:extLst>
          </p:cNvPr>
          <p:cNvSpPr txBox="1">
            <a:spLocks/>
          </p:cNvSpPr>
          <p:nvPr userDrawn="1"/>
        </p:nvSpPr>
        <p:spPr>
          <a:xfrm>
            <a:off x="11807609" y="6627168"/>
            <a:ext cx="384391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4E06ABA-C884-4649-A2F3-A4F62B993869}" type="slidenum">
              <a:rPr lang="en-US" altLang="ja-JP" sz="900" b="0" spc="0" smtClean="0">
                <a:solidFill>
                  <a:schemeClr val="tx1"/>
                </a:solidFill>
              </a:rPr>
              <a:pPr algn="r"/>
              <a:t>‹Nº›</a:t>
            </a:fld>
            <a:endParaRPr lang="ja-JP" altLang="en-US" sz="900" b="0" spc="0" dirty="0">
              <a:solidFill>
                <a:schemeClr val="tx1"/>
              </a:solidFill>
            </a:endParaRPr>
          </a:p>
        </p:txBody>
      </p:sp>
      <p:sp>
        <p:nvSpPr>
          <p:cNvPr id="16" name="Date Placeholder 10">
            <a:extLst>
              <a:ext uri="{FF2B5EF4-FFF2-40B4-BE49-F238E27FC236}">
                <a16:creationId xmlns:a16="http://schemas.microsoft.com/office/drawing/2014/main" id="{8DC38C7A-57BA-4D25-B613-28DC159CF0A1}"/>
              </a:ext>
            </a:extLst>
          </p:cNvPr>
          <p:cNvSpPr txBox="1">
            <a:spLocks/>
          </p:cNvSpPr>
          <p:nvPr userDrawn="1"/>
        </p:nvSpPr>
        <p:spPr>
          <a:xfrm>
            <a:off x="0" y="6688722"/>
            <a:ext cx="935835" cy="1692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340" rtl="0" eaLnBrk="1" latinLnBrk="0" hangingPunct="1">
              <a:defRPr lang="en-US" sz="800" b="1" kern="1200" spc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20A96-1201-474C-9AFB-500B8A8399D8}" type="datetime1">
              <a:rPr lang="ja-JP" altLang="en-US" sz="500" spc="300" smtClean="0">
                <a:solidFill>
                  <a:schemeClr val="bg1"/>
                </a:solidFill>
              </a:rPr>
              <a:t>2021/9/30</a:t>
            </a:fld>
            <a:endParaRPr lang="ja-JP" altLang="en-US" sz="5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9420-CE9B-4DCB-85F7-55B3666D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607"/>
            <a:ext cx="1051560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lvl="0" algn="ctr" defTabSz="2555829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6E66-6BC7-4552-A67E-2AA282A28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3F26-D674-406D-A3EB-67EECBBDD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42556"/>
            <a:ext cx="2743200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lvl1pPr algn="l">
              <a:defRPr lang="en-US" sz="800" b="1" spc="0" smtClean="0"/>
            </a:lvl1pPr>
          </a:lstStyle>
          <a:p>
            <a:fld id="{F3E242C5-F48D-4DA0-B6D1-1C8C0CD3B34A}" type="datetime1">
              <a:rPr lang="ja-JP" altLang="en-US" smtClean="0"/>
              <a:t>2021/9/30</a:t>
            </a:fld>
            <a:endParaRPr lang="en-US" altLang="ja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8C61-3DD1-48D9-9A01-AF7D3CF2E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5347" y="6634795"/>
            <a:ext cx="4901306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lvl1pPr>
              <a:defRPr lang="en-US" sz="800" b="1" spc="0" smtClean="0"/>
            </a:lvl1pPr>
          </a:lstStyle>
          <a:p>
            <a:pPr algn="ctr"/>
            <a:r>
              <a:rPr lang="en-US"/>
              <a:t>© Okinawa Institute of Science and Technology Graduate University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765A-EC8F-403E-BB87-2ACA0B592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34795"/>
            <a:ext cx="2743200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lvl1pPr>
              <a:defRPr lang="en-US" sz="800" b="0" spc="0" smtClean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algn="r"/>
            <a:fld id="{E2567453-800F-4C2A-9596-20E216EC64F7}" type="slidenum">
              <a:rPr lang="en-US" smtClean="0"/>
              <a:pPr algn="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7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06" r:id="rId17"/>
    <p:sldLayoutId id="2147483680" r:id="rId18"/>
    <p:sldLayoutId id="2147483681" r:id="rId19"/>
    <p:sldLayoutId id="2147483676" r:id="rId20"/>
    <p:sldLayoutId id="2147483678" r:id="rId21"/>
    <p:sldLayoutId id="2147483696" r:id="rId22"/>
    <p:sldLayoutId id="2147483693" r:id="rId23"/>
    <p:sldLayoutId id="2147483697" r:id="rId24"/>
    <p:sldLayoutId id="2147483695" r:id="rId25"/>
    <p:sldLayoutId id="2147483673" r:id="rId26"/>
    <p:sldLayoutId id="2147483686" r:id="rId27"/>
    <p:sldLayoutId id="2147483687" r:id="rId28"/>
    <p:sldLayoutId id="2147483672" r:id="rId29"/>
    <p:sldLayoutId id="2147483688" r:id="rId30"/>
    <p:sldLayoutId id="2147483689" r:id="rId31"/>
    <p:sldLayoutId id="214748370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26" r:id="rId41"/>
    <p:sldLayoutId id="2147483727" r:id="rId42"/>
    <p:sldLayoutId id="2147483728" r:id="rId43"/>
    <p:sldLayoutId id="2147483735" r:id="rId44"/>
    <p:sldLayoutId id="2147483736" r:id="rId45"/>
    <p:sldLayoutId id="214748373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29" r:id="rId56"/>
    <p:sldLayoutId id="2147483730" r:id="rId57"/>
    <p:sldLayoutId id="2147483731" r:id="rId58"/>
    <p:sldLayoutId id="2147483738" r:id="rId59"/>
    <p:sldLayoutId id="2147483739" r:id="rId60"/>
    <p:sldLayoutId id="2147483740" r:id="rId61"/>
    <p:sldLayoutId id="2147483717" r:id="rId62"/>
    <p:sldLayoutId id="2147483718" r:id="rId63"/>
    <p:sldLayoutId id="2147483719" r:id="rId64"/>
    <p:sldLayoutId id="2147483720" r:id="rId65"/>
    <p:sldLayoutId id="2147483721" r:id="rId66"/>
    <p:sldLayoutId id="2147483722" r:id="rId67"/>
    <p:sldLayoutId id="2147483723" r:id="rId68"/>
    <p:sldLayoutId id="2147483724" r:id="rId69"/>
    <p:sldLayoutId id="2147483725" r:id="rId70"/>
    <p:sldLayoutId id="2147483732" r:id="rId71"/>
    <p:sldLayoutId id="2147483733" r:id="rId72"/>
    <p:sldLayoutId id="2147483734" r:id="rId73"/>
    <p:sldLayoutId id="2147483741" r:id="rId74"/>
    <p:sldLayoutId id="2147483742" r:id="rId75"/>
    <p:sldLayoutId id="2147483743" r:id="rId76"/>
    <p:sldLayoutId id="2147483694" r:id="rId7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>
          <a:ln w="15875">
            <a:noFill/>
          </a:ln>
          <a:solidFill>
            <a:schemeClr val="tx1"/>
          </a:solidFill>
          <a:latin typeface="SansSerif" panose="00000400000000000000" pitchFamily="2" charset="2"/>
          <a:ea typeface="Tahoma" panose="020B0604030504040204" pitchFamily="34" charset="0"/>
          <a:cs typeface="Courier New" panose="02070309020205020404" pitchFamily="49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1C6DB-BD9C-4B87-B1A1-1958650B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in 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C1896B-C56F-495F-96FD-D37D5F1A0B9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52145" y="1343540"/>
            <a:ext cx="11185726" cy="5072817"/>
          </a:xfrm>
        </p:spPr>
        <p:txBody>
          <a:bodyPr>
            <a:normAutofit/>
          </a:bodyPr>
          <a:lstStyle/>
          <a:p>
            <a:r>
              <a:rPr lang="en-US" dirty="0"/>
              <a:t>Three main systems:</a:t>
            </a:r>
          </a:p>
          <a:p>
            <a:pPr lvl="1"/>
            <a:r>
              <a:rPr lang="en-US" b="1" dirty="0"/>
              <a:t>S3</a:t>
            </a:r>
            <a:r>
              <a:rPr lang="en-US" dirty="0"/>
              <a:t>: based on “class” attributes added to base types, generic functions and method dispatch</a:t>
            </a:r>
          </a:p>
          <a:p>
            <a:pPr lvl="1"/>
            <a:r>
              <a:rPr lang="en-US" b="1" dirty="0"/>
              <a:t>S4</a:t>
            </a:r>
            <a:r>
              <a:rPr lang="en-US" dirty="0"/>
              <a:t>: more formal extension of S3 with “slots” (named components of objects)</a:t>
            </a:r>
          </a:p>
          <a:p>
            <a:pPr lvl="1"/>
            <a:r>
              <a:rPr lang="en-US" b="1" dirty="0"/>
              <a:t>Reference Classes (RC)/R6</a:t>
            </a:r>
            <a:r>
              <a:rPr lang="en-US" dirty="0"/>
              <a:t>: encapsulated objects paradigm (i.e., methods belong to the objects, not defined as generic functions) and mutable objects/reference semantics (objects can be modified in place and are not copied when modified).</a:t>
            </a:r>
            <a:endParaRPr lang="en-US" b="1" dirty="0"/>
          </a:p>
          <a:p>
            <a:r>
              <a:rPr lang="en-US" dirty="0"/>
              <a:t>R6 is similar to OOP in other languages.</a:t>
            </a:r>
          </a:p>
          <a:p>
            <a:r>
              <a:rPr lang="en-US" dirty="0"/>
              <a:t>R6 implementation is much faster than native RC system</a:t>
            </a:r>
          </a:p>
          <a:p>
            <a:r>
              <a:rPr lang="en-US" dirty="0"/>
              <a:t>Available through the R6 package</a:t>
            </a:r>
          </a:p>
        </p:txBody>
      </p:sp>
    </p:spTree>
    <p:extLst>
      <p:ext uri="{BB962C8B-B14F-4D97-AF65-F5344CB8AC3E}">
        <p14:creationId xmlns:p14="http://schemas.microsoft.com/office/powerpoint/2010/main" val="37334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1C6DB-BD9C-4B87-B1A1-1958650B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R6 classes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C1896B-C56F-495F-96FD-D37D5F1A0B9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52145" y="1343541"/>
            <a:ext cx="11185726" cy="55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Reference class created with </a:t>
            </a:r>
            <a:r>
              <a:rPr lang="en-US" b="1" dirty="0"/>
              <a:t>R6Class()</a:t>
            </a:r>
            <a:r>
              <a:rPr lang="en-US" dirty="0"/>
              <a:t>, with the following arguments</a:t>
            </a:r>
            <a:endParaRPr lang="en-US" b="1" dirty="0"/>
          </a:p>
          <a:p>
            <a:r>
              <a:rPr lang="en-US" dirty="0"/>
              <a:t>First argument: class name</a:t>
            </a:r>
          </a:p>
          <a:p>
            <a:r>
              <a:rPr lang="en-US" dirty="0"/>
              <a:t>“public”: named list of methods (functions) and fields (all other variable types). Access current object with </a:t>
            </a:r>
            <a:r>
              <a:rPr lang="en-US" b="1" dirty="0"/>
              <a:t>~$self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Always return the object itself at the end of each method: call </a:t>
            </a:r>
            <a:r>
              <a:rPr lang="en-US" b="1" dirty="0"/>
              <a:t>invisible(self)</a:t>
            </a:r>
          </a:p>
          <a:p>
            <a:pPr lvl="1"/>
            <a:r>
              <a:rPr lang="en-US" dirty="0"/>
              <a:t>Special methods: </a:t>
            </a:r>
          </a:p>
          <a:p>
            <a:pPr lvl="2"/>
            <a:r>
              <a:rPr lang="en-US" dirty="0"/>
              <a:t>“print”. Defines how the object is printed</a:t>
            </a:r>
          </a:p>
          <a:p>
            <a:pPr lvl="2"/>
            <a:r>
              <a:rPr lang="en-US" dirty="0"/>
              <a:t>“initialize”. Defines a default constructor (can give defaults, perform checks, etc.)</a:t>
            </a:r>
          </a:p>
          <a:p>
            <a:r>
              <a:rPr lang="en-US" dirty="0"/>
              <a:t>“private”: fields and methods accessible only from within the class. Access with </a:t>
            </a:r>
            <a:r>
              <a:rPr lang="en-US" b="1" dirty="0"/>
              <a:t>~$private</a:t>
            </a:r>
          </a:p>
          <a:p>
            <a:r>
              <a:rPr lang="en-US" dirty="0"/>
              <a:t>Assign the reference class to an object of the same name, and </a:t>
            </a:r>
            <a:r>
              <a:rPr lang="en-US" dirty="0" err="1"/>
              <a:t>unitialize</a:t>
            </a:r>
            <a:r>
              <a:rPr lang="en-US" dirty="0"/>
              <a:t> instances with </a:t>
            </a:r>
            <a:r>
              <a:rPr lang="en-US" b="1" dirty="0" err="1"/>
              <a:t>reference$new</a:t>
            </a:r>
            <a:r>
              <a:rPr lang="en-US" b="1" dirty="0"/>
              <a:t>(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dirty="0"/>
              <a:t>Useful to model complex systems and create portable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0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1C6DB-BD9C-4B87-B1A1-1958650B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R6 classes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51D423-FAFD-3F4F-85D8-B8BEAE62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351" y="1015344"/>
            <a:ext cx="7757297" cy="5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1C6DB-BD9C-4B87-B1A1-1958650B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web resources in 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C1896B-C56F-495F-96FD-D37D5F1A0B9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52145" y="1343540"/>
            <a:ext cx="11185726" cy="5072817"/>
          </a:xfrm>
        </p:spPr>
        <p:txBody>
          <a:bodyPr>
            <a:normAutofit/>
          </a:bodyPr>
          <a:lstStyle/>
          <a:p>
            <a:r>
              <a:rPr lang="en-US" dirty="0"/>
              <a:t>Most frequently: </a:t>
            </a:r>
            <a:r>
              <a:rPr lang="en-US" b="1" dirty="0" err="1"/>
              <a:t>httr</a:t>
            </a:r>
            <a:r>
              <a:rPr lang="en-US" dirty="0"/>
              <a:t> package</a:t>
            </a:r>
          </a:p>
          <a:p>
            <a:r>
              <a:rPr lang="en-US" dirty="0"/>
              <a:t>Identify structure of queries to access the resource:</a:t>
            </a:r>
          </a:p>
          <a:p>
            <a:pPr lvl="1"/>
            <a:r>
              <a:rPr lang="en-US" dirty="0"/>
              <a:t>Base URL</a:t>
            </a:r>
          </a:p>
          <a:p>
            <a:pPr lvl="1"/>
            <a:r>
              <a:rPr lang="en-US" dirty="0"/>
              <a:t>API endpoint</a:t>
            </a:r>
          </a:p>
          <a:p>
            <a:pPr lvl="1"/>
            <a:r>
              <a:rPr lang="en-US" dirty="0"/>
              <a:t>HTTP methods (</a:t>
            </a:r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POST</a:t>
            </a:r>
            <a:r>
              <a:rPr lang="en-US" dirty="0"/>
              <a:t>, PUT, etc.)</a:t>
            </a:r>
          </a:p>
          <a:p>
            <a:pPr lvl="1"/>
            <a:r>
              <a:rPr lang="en-US" dirty="0"/>
              <a:t>Query parameters</a:t>
            </a:r>
          </a:p>
          <a:p>
            <a:pPr lvl="1"/>
            <a:r>
              <a:rPr lang="en-US" dirty="0"/>
              <a:t>Authentication, cookies, etc. are easily implemented</a:t>
            </a:r>
          </a:p>
          <a:p>
            <a:r>
              <a:rPr lang="en-US" dirty="0"/>
              <a:t>Identify structure of the response and parse it</a:t>
            </a:r>
          </a:p>
          <a:p>
            <a:r>
              <a:rPr lang="en-US" dirty="0"/>
              <a:t>Automatic parsing of json and other content types available</a:t>
            </a:r>
          </a:p>
          <a:p>
            <a:r>
              <a:rPr lang="en-US" dirty="0"/>
              <a:t>Implement checks for unexpected unavailability of resource, malformed responses, timeouts, etc.</a:t>
            </a:r>
          </a:p>
        </p:txBody>
      </p:sp>
    </p:spTree>
    <p:extLst>
      <p:ext uri="{BB962C8B-B14F-4D97-AF65-F5344CB8AC3E}">
        <p14:creationId xmlns:p14="http://schemas.microsoft.com/office/powerpoint/2010/main" val="7762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41C6DB-BD9C-4B87-B1A1-1958650B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web resources in 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C1896B-C56F-495F-96FD-D37D5F1A0B9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52145" y="1343540"/>
            <a:ext cx="11185726" cy="5072817"/>
          </a:xfrm>
        </p:spPr>
        <p:txBody>
          <a:bodyPr>
            <a:normAutofit/>
          </a:bodyPr>
          <a:lstStyle/>
          <a:p>
            <a:r>
              <a:rPr lang="en-US" dirty="0"/>
              <a:t>Example: GET query</a:t>
            </a:r>
          </a:p>
          <a:p>
            <a:r>
              <a:rPr lang="en-US" dirty="0"/>
              <a:t>GET function:</a:t>
            </a:r>
          </a:p>
          <a:p>
            <a:pPr lvl="1"/>
            <a:r>
              <a:rPr lang="en-US" dirty="0"/>
              <a:t>First argument: target URL</a:t>
            </a:r>
          </a:p>
          <a:p>
            <a:pPr lvl="1"/>
            <a:r>
              <a:rPr lang="en-US" dirty="0"/>
              <a:t>query: named list with query parameters (in a web browser, what goes after “?”)</a:t>
            </a:r>
          </a:p>
          <a:p>
            <a:pPr lvl="1"/>
            <a:r>
              <a:rPr lang="en-US" dirty="0"/>
              <a:t>Additional named/unnamed parameters, usually result of other functions from </a:t>
            </a:r>
            <a:r>
              <a:rPr lang="en-US" b="1" dirty="0" err="1"/>
              <a:t>httr</a:t>
            </a:r>
            <a:r>
              <a:rPr lang="en-US" dirty="0"/>
              <a:t> package (timeout(), authenticate(), etc.)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77546-1157-6347-BAE5-51F23385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55" y="3854143"/>
            <a:ext cx="6981396" cy="28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03573"/>
      </p:ext>
    </p:extLst>
  </p:cSld>
  <p:clrMapOvr>
    <a:masterClrMapping/>
  </p:clrMapOvr>
</p:sld>
</file>

<file path=ppt/theme/theme1.xml><?xml version="1.0" encoding="utf-8"?>
<a:theme xmlns:a="http://schemas.openxmlformats.org/drawingml/2006/main" name="BOG&amp;BOC">
  <a:themeElements>
    <a:clrScheme name="BOG&amp;BOC">
      <a:dk1>
        <a:srgbClr val="444444"/>
      </a:dk1>
      <a:lt1>
        <a:sysClr val="window" lastClr="FFFFFF"/>
      </a:lt1>
      <a:dk2>
        <a:srgbClr val="AA001E"/>
      </a:dk2>
      <a:lt2>
        <a:srgbClr val="F2F2F2"/>
      </a:lt2>
      <a:accent1>
        <a:srgbClr val="C70019"/>
      </a:accent1>
      <a:accent2>
        <a:srgbClr val="0D6B9A"/>
      </a:accent2>
      <a:accent3>
        <a:srgbClr val="EE9A20"/>
      </a:accent3>
      <a:accent4>
        <a:srgbClr val="6389A5"/>
      </a:accent4>
      <a:accent5>
        <a:srgbClr val="EA521C"/>
      </a:accent5>
      <a:accent6>
        <a:srgbClr val="8A963F"/>
      </a:accent6>
      <a:hlink>
        <a:srgbClr val="3B97AC"/>
      </a:hlink>
      <a:folHlink>
        <a:srgbClr val="F4C279"/>
      </a:folHlink>
    </a:clrScheme>
    <a:fontScheme name="BOG&amp;BOC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G&amp;BOC" id="{E00A2726-1935-4DC7-A26A-CB14325674AC}" vid="{C5262084-8738-444F-ABDD-5AAF925F06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4AB7268A09B4484EA549514BF68EC" ma:contentTypeVersion="8" ma:contentTypeDescription="Create a new document." ma:contentTypeScope="" ma:versionID="180c8ec3d4b8f65ce65d176da0386882">
  <xsd:schema xmlns:xsd="http://www.w3.org/2001/XMLSchema" xmlns:xs="http://www.w3.org/2001/XMLSchema" xmlns:p="http://schemas.microsoft.com/office/2006/metadata/properties" xmlns:ns2="bbeda27e-4103-4d4d-9bd9-c735cdad090e" xmlns:ns3="4e30ad86-54c4-402d-9703-293272e68c63" targetNamespace="http://schemas.microsoft.com/office/2006/metadata/properties" ma:root="true" ma:fieldsID="645187388971fc7dbd3476040d2f5d5c" ns2:_="" ns3:_="">
    <xsd:import namespace="bbeda27e-4103-4d4d-9bd9-c735cdad090e"/>
    <xsd:import namespace="4e30ad86-54c4-402d-9703-293272e6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da27e-4103-4d4d-9bd9-c735cdad09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0ad86-54c4-402d-9703-293272e68c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D6FD70-80A9-4BB6-BF04-1485231D08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da27e-4103-4d4d-9bd9-c735cdad090e"/>
    <ds:schemaRef ds:uri="4e30ad86-54c4-402d-9703-293272e68c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563EDD-6004-440C-A359-603069CF2C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3481D-6DDA-4776-8DF0-CAA20D7B521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8c69ddf-b8a0-4dff-80af-b34f196cd7b4"/>
    <ds:schemaRef ds:uri="http://schemas.openxmlformats.org/package/2006/metadata/core-properties"/>
    <ds:schemaRef ds:uri="http://schemas.microsoft.com/office/2006/documentManagement/types"/>
    <ds:schemaRef ds:uri="eba2945c-1396-4ef7-a06d-3a451f8790c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23616</TotalTime>
  <Words>388</Words>
  <Application>Microsoft Macintosh PowerPoint</Application>
  <PresentationFormat>Panorámica</PresentationFormat>
  <Paragraphs>42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SansSerif</vt:lpstr>
      <vt:lpstr>Arial</vt:lpstr>
      <vt:lpstr>Calibri</vt:lpstr>
      <vt:lpstr>Calibri Light</vt:lpstr>
      <vt:lpstr>BOG&amp;BOC</vt:lpstr>
      <vt:lpstr>Object-Oriented Programming in R</vt:lpstr>
      <vt:lpstr>R6 classes</vt:lpstr>
      <vt:lpstr>R6 classes</vt:lpstr>
      <vt:lpstr>Accessing web resources in R</vt:lpstr>
      <vt:lpstr>Accessing web resources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Lu</dc:creator>
  <cp:lastModifiedBy>Rafael Ayala Hernandez</cp:lastModifiedBy>
  <cp:revision>440</cp:revision>
  <cp:lastPrinted>2020-06-08T04:06:57Z</cp:lastPrinted>
  <dcterms:created xsi:type="dcterms:W3CDTF">2020-05-19T03:28:43Z</dcterms:created>
  <dcterms:modified xsi:type="dcterms:W3CDTF">2021-09-30T08:10:25Z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0x0101002284AB7268A09B4484EA549514BF68EC</vt:lpwstr>
  </property>
</Properties>
</file>