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67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5989F-A75C-4DC1-9C36-1B32F6BBED28}" v="2" dt="2022-04-27T00:03:05.147"/>
    <p1510:client id="{DD73B984-776D-4182-876C-F7D8CC225F2C}" v="4" dt="2022-04-26T19:18:5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UIS PARREIRA BOMFIM" userId="1cc5534e-0dc6-48f9-9dd3-2f2a13799de0" providerId="ADAL" clId="{DD73B984-776D-4182-876C-F7D8CC225F2C}"/>
    <pc:docChg chg="undo custSel modSld">
      <pc:chgData name="RAFAEL LUIS PARREIRA BOMFIM" userId="1cc5534e-0dc6-48f9-9dd3-2f2a13799de0" providerId="ADAL" clId="{DD73B984-776D-4182-876C-F7D8CC225F2C}" dt="2022-04-26T20:17:50.625" v="108" actId="113"/>
      <pc:docMkLst>
        <pc:docMk/>
      </pc:docMkLst>
      <pc:sldChg chg="addSp delSp modSp mod">
        <pc:chgData name="RAFAEL LUIS PARREIRA BOMFIM" userId="1cc5534e-0dc6-48f9-9dd3-2f2a13799de0" providerId="ADAL" clId="{DD73B984-776D-4182-876C-F7D8CC225F2C}" dt="2022-04-26T20:17:50.625" v="108" actId="113"/>
        <pc:sldMkLst>
          <pc:docMk/>
          <pc:sldMk cId="284362327" sldId="259"/>
        </pc:sldMkLst>
        <pc:spChg chg="mod">
          <ac:chgData name="RAFAEL LUIS PARREIRA BOMFIM" userId="1cc5534e-0dc6-48f9-9dd3-2f2a13799de0" providerId="ADAL" clId="{DD73B984-776D-4182-876C-F7D8CC225F2C}" dt="2022-04-26T20:17:50.625" v="108" actId="113"/>
          <ac:spMkLst>
            <pc:docMk/>
            <pc:sldMk cId="284362327" sldId="259"/>
            <ac:spMk id="24" creationId="{6B3AA1A1-DF26-4DE0-AA35-9158EE4B2DEC}"/>
          </ac:spMkLst>
        </pc:spChg>
        <pc:spChg chg="mod ord">
          <ac:chgData name="RAFAEL LUIS PARREIRA BOMFIM" userId="1cc5534e-0dc6-48f9-9dd3-2f2a13799de0" providerId="ADAL" clId="{DD73B984-776D-4182-876C-F7D8CC225F2C}" dt="2022-04-26T20:17:43.951" v="105" actId="1076"/>
          <ac:spMkLst>
            <pc:docMk/>
            <pc:sldMk cId="284362327" sldId="259"/>
            <ac:spMk id="41" creationId="{FE4399E1-A56A-4063-BD80-8FC0551573DB}"/>
          </ac:spMkLst>
        </pc:spChg>
        <pc:spChg chg="add del ord">
          <ac:chgData name="RAFAEL LUIS PARREIRA BOMFIM" userId="1cc5534e-0dc6-48f9-9dd3-2f2a13799de0" providerId="ADAL" clId="{DD73B984-776D-4182-876C-F7D8CC225F2C}" dt="2022-04-26T20:15:11.215" v="56" actId="478"/>
          <ac:spMkLst>
            <pc:docMk/>
            <pc:sldMk cId="284362327" sldId="259"/>
            <ac:spMk id="43" creationId="{F7E5B023-728A-4F25-B63F-F75D032FB6B5}"/>
          </ac:spMkLst>
        </pc:spChg>
        <pc:spChg chg="add del mod">
          <ac:chgData name="RAFAEL LUIS PARREIRA BOMFIM" userId="1cc5534e-0dc6-48f9-9dd3-2f2a13799de0" providerId="ADAL" clId="{DD73B984-776D-4182-876C-F7D8CC225F2C}" dt="2022-04-26T20:17:35.767" v="104" actId="478"/>
          <ac:spMkLst>
            <pc:docMk/>
            <pc:sldMk cId="284362327" sldId="259"/>
            <ac:spMk id="44" creationId="{3676852E-E6FB-46E9-8579-DE22BFD9A4C7}"/>
          </ac:spMkLst>
        </pc:spChg>
      </pc:sldChg>
    </pc:docChg>
  </pc:docChgLst>
  <pc:docChgLst>
    <pc:chgData name="RAFAEL LUIS PARREIRA BOMFIM" userId="1cc5534e-0dc6-48f9-9dd3-2f2a13799de0" providerId="ADAL" clId="{3535989F-A75C-4DC1-9C36-1B32F6BBED28}"/>
    <pc:docChg chg="undo custSel modSld">
      <pc:chgData name="RAFAEL LUIS PARREIRA BOMFIM" userId="1cc5534e-0dc6-48f9-9dd3-2f2a13799de0" providerId="ADAL" clId="{3535989F-A75C-4DC1-9C36-1B32F6BBED28}" dt="2022-04-27T00:03:09.295" v="38" actId="478"/>
      <pc:docMkLst>
        <pc:docMk/>
      </pc:docMkLst>
      <pc:sldChg chg="delSp modSp mod">
        <pc:chgData name="RAFAEL LUIS PARREIRA BOMFIM" userId="1cc5534e-0dc6-48f9-9dd3-2f2a13799de0" providerId="ADAL" clId="{3535989F-A75C-4DC1-9C36-1B32F6BBED28}" dt="2022-04-27T00:02:19.682" v="13" actId="478"/>
        <pc:sldMkLst>
          <pc:docMk/>
          <pc:sldMk cId="3581569499" sldId="258"/>
        </pc:sldMkLst>
        <pc:spChg chg="del mod">
          <ac:chgData name="RAFAEL LUIS PARREIRA BOMFIM" userId="1cc5534e-0dc6-48f9-9dd3-2f2a13799de0" providerId="ADAL" clId="{3535989F-A75C-4DC1-9C36-1B32F6BBED28}" dt="2022-04-27T00:02:04.538" v="2" actId="478"/>
          <ac:spMkLst>
            <pc:docMk/>
            <pc:sldMk cId="3581569499" sldId="258"/>
            <ac:spMk id="3" creationId="{7E5EFD2A-1CEF-41DB-AFDA-83FA85212D88}"/>
          </ac:spMkLst>
        </pc:spChg>
        <pc:spChg chg="del">
          <ac:chgData name="RAFAEL LUIS PARREIRA BOMFIM" userId="1cc5534e-0dc6-48f9-9dd3-2f2a13799de0" providerId="ADAL" clId="{3535989F-A75C-4DC1-9C36-1B32F6BBED28}" dt="2022-04-27T00:02:08.384" v="4" actId="478"/>
          <ac:spMkLst>
            <pc:docMk/>
            <pc:sldMk cId="3581569499" sldId="258"/>
            <ac:spMk id="5" creationId="{80C2FD40-C756-434C-B056-CE6AA7565404}"/>
          </ac:spMkLst>
        </pc:spChg>
        <pc:spChg chg="del">
          <ac:chgData name="RAFAEL LUIS PARREIRA BOMFIM" userId="1cc5534e-0dc6-48f9-9dd3-2f2a13799de0" providerId="ADAL" clId="{3535989F-A75C-4DC1-9C36-1B32F6BBED28}" dt="2022-04-27T00:02:09.895" v="5" actId="478"/>
          <ac:spMkLst>
            <pc:docMk/>
            <pc:sldMk cId="3581569499" sldId="258"/>
            <ac:spMk id="6" creationId="{45207122-7514-4EC9-B0A6-22FB3D1E9E8E}"/>
          </ac:spMkLst>
        </pc:spChg>
        <pc:spChg chg="del">
          <ac:chgData name="RAFAEL LUIS PARREIRA BOMFIM" userId="1cc5534e-0dc6-48f9-9dd3-2f2a13799de0" providerId="ADAL" clId="{3535989F-A75C-4DC1-9C36-1B32F6BBED28}" dt="2022-04-27T00:02:17.124" v="11" actId="478"/>
          <ac:spMkLst>
            <pc:docMk/>
            <pc:sldMk cId="3581569499" sldId="258"/>
            <ac:spMk id="16" creationId="{40F62AF8-83C9-4E9E-8233-19894A5C6C7D}"/>
          </ac:spMkLst>
        </pc:spChg>
        <pc:spChg chg="del">
          <ac:chgData name="RAFAEL LUIS PARREIRA BOMFIM" userId="1cc5534e-0dc6-48f9-9dd3-2f2a13799de0" providerId="ADAL" clId="{3535989F-A75C-4DC1-9C36-1B32F6BBED28}" dt="2022-04-27T00:02:14.312" v="9" actId="478"/>
          <ac:spMkLst>
            <pc:docMk/>
            <pc:sldMk cId="3581569499" sldId="258"/>
            <ac:spMk id="17" creationId="{7B9AF57C-17C8-4015-8621-FE397A1FED0A}"/>
          </ac:spMkLst>
        </pc:spChg>
        <pc:spChg chg="del mod">
          <ac:chgData name="RAFAEL LUIS PARREIRA BOMFIM" userId="1cc5534e-0dc6-48f9-9dd3-2f2a13799de0" providerId="ADAL" clId="{3535989F-A75C-4DC1-9C36-1B32F6BBED28}" dt="2022-04-27T00:02:13.388" v="8" actId="478"/>
          <ac:spMkLst>
            <pc:docMk/>
            <pc:sldMk cId="3581569499" sldId="258"/>
            <ac:spMk id="31" creationId="{EF750447-7BB2-4214-91B4-002090F9EA63}"/>
          </ac:spMkLst>
        </pc:spChg>
        <pc:grpChg chg="del">
          <ac:chgData name="RAFAEL LUIS PARREIRA BOMFIM" userId="1cc5534e-0dc6-48f9-9dd3-2f2a13799de0" providerId="ADAL" clId="{3535989F-A75C-4DC1-9C36-1B32F6BBED28}" dt="2022-04-27T00:02:18.184" v="12" actId="478"/>
          <ac:grpSpMkLst>
            <pc:docMk/>
            <pc:sldMk cId="3581569499" sldId="258"/>
            <ac:grpSpMk id="12" creationId="{AAF00224-3BA5-46CB-BFCC-7CBC424625C6}"/>
          </ac:grpSpMkLst>
        </pc:grpChg>
        <pc:picChg chg="del">
          <ac:chgData name="RAFAEL LUIS PARREIRA BOMFIM" userId="1cc5534e-0dc6-48f9-9dd3-2f2a13799de0" providerId="ADAL" clId="{3535989F-A75C-4DC1-9C36-1B32F6BBED28}" dt="2022-04-27T00:02:15.024" v="10" actId="478"/>
          <ac:picMkLst>
            <pc:docMk/>
            <pc:sldMk cId="3581569499" sldId="258"/>
            <ac:picMk id="23" creationId="{FCB7293F-81BF-4716-9496-C405D81E1B80}"/>
          </ac:picMkLst>
        </pc:picChg>
        <pc:picChg chg="del">
          <ac:chgData name="RAFAEL LUIS PARREIRA BOMFIM" userId="1cc5534e-0dc6-48f9-9dd3-2f2a13799de0" providerId="ADAL" clId="{3535989F-A75C-4DC1-9C36-1B32F6BBED28}" dt="2022-04-27T00:02:19.682" v="13" actId="478"/>
          <ac:picMkLst>
            <pc:docMk/>
            <pc:sldMk cId="3581569499" sldId="258"/>
            <ac:picMk id="25" creationId="{03DC5BA7-2BDB-436C-8977-3BD6863861E0}"/>
          </ac:picMkLst>
        </pc:picChg>
        <pc:picChg chg="del">
          <ac:chgData name="RAFAEL LUIS PARREIRA BOMFIM" userId="1cc5534e-0dc6-48f9-9dd3-2f2a13799de0" providerId="ADAL" clId="{3535989F-A75C-4DC1-9C36-1B32F6BBED28}" dt="2022-04-27T00:02:12.276" v="7" actId="478"/>
          <ac:picMkLst>
            <pc:docMk/>
            <pc:sldMk cId="3581569499" sldId="258"/>
            <ac:picMk id="30" creationId="{1A4C6C8C-AF09-445E-8930-D1A7F0E026A6}"/>
          </ac:picMkLst>
        </pc:picChg>
        <pc:cxnChg chg="del">
          <ac:chgData name="RAFAEL LUIS PARREIRA BOMFIM" userId="1cc5534e-0dc6-48f9-9dd3-2f2a13799de0" providerId="ADAL" clId="{3535989F-A75C-4DC1-9C36-1B32F6BBED28}" dt="2022-04-27T00:02:06.266" v="3" actId="478"/>
          <ac:cxnSpMkLst>
            <pc:docMk/>
            <pc:sldMk cId="3581569499" sldId="258"/>
            <ac:cxnSpMk id="27" creationId="{38B1B69D-9376-42A3-B01E-7874589C6695}"/>
          </ac:cxnSpMkLst>
        </pc:cxnChg>
      </pc:sldChg>
      <pc:sldChg chg="addSp delSp modSp mod">
        <pc:chgData name="RAFAEL LUIS PARREIRA BOMFIM" userId="1cc5534e-0dc6-48f9-9dd3-2f2a13799de0" providerId="ADAL" clId="{3535989F-A75C-4DC1-9C36-1B32F6BBED28}" dt="2022-04-27T00:03:09.295" v="38" actId="478"/>
        <pc:sldMkLst>
          <pc:docMk/>
          <pc:sldMk cId="284362327" sldId="259"/>
        </pc:sldMkLst>
        <pc:spChg chg="del mod">
          <ac:chgData name="RAFAEL LUIS PARREIRA BOMFIM" userId="1cc5534e-0dc6-48f9-9dd3-2f2a13799de0" providerId="ADAL" clId="{3535989F-A75C-4DC1-9C36-1B32F6BBED28}" dt="2022-04-27T00:02:25.210" v="16" actId="478"/>
          <ac:spMkLst>
            <pc:docMk/>
            <pc:sldMk cId="284362327" sldId="259"/>
            <ac:spMk id="2" creationId="{166E035C-F2DF-487F-ADE8-885DDB3A4A14}"/>
          </ac:spMkLst>
        </pc:spChg>
        <pc:spChg chg="del">
          <ac:chgData name="RAFAEL LUIS PARREIRA BOMFIM" userId="1cc5534e-0dc6-48f9-9dd3-2f2a13799de0" providerId="ADAL" clId="{3535989F-A75C-4DC1-9C36-1B32F6BBED28}" dt="2022-04-27T00:02:27.273" v="18" actId="478"/>
          <ac:spMkLst>
            <pc:docMk/>
            <pc:sldMk cId="284362327" sldId="259"/>
            <ac:spMk id="4" creationId="{331F1E7C-9A15-404B-85CC-DBC21AA83C1E}"/>
          </ac:spMkLst>
        </pc:spChg>
        <pc:spChg chg="del">
          <ac:chgData name="RAFAEL LUIS PARREIRA BOMFIM" userId="1cc5534e-0dc6-48f9-9dd3-2f2a13799de0" providerId="ADAL" clId="{3535989F-A75C-4DC1-9C36-1B32F6BBED28}" dt="2022-04-27T00:02:22.696" v="14" actId="478"/>
          <ac:spMkLst>
            <pc:docMk/>
            <pc:sldMk cId="284362327" sldId="259"/>
            <ac:spMk id="7" creationId="{B28246EA-A8D3-47B3-A51B-A6EA11BDBB55}"/>
          </ac:spMkLst>
        </pc:spChg>
        <pc:spChg chg="add del">
          <ac:chgData name="RAFAEL LUIS PARREIRA BOMFIM" userId="1cc5534e-0dc6-48f9-9dd3-2f2a13799de0" providerId="ADAL" clId="{3535989F-A75C-4DC1-9C36-1B32F6BBED28}" dt="2022-04-27T00:02:52.237" v="34" actId="478"/>
          <ac:spMkLst>
            <pc:docMk/>
            <pc:sldMk cId="284362327" sldId="259"/>
            <ac:spMk id="8" creationId="{F260162D-0113-4106-9020-CD466984C71B}"/>
          </ac:spMkLst>
        </pc:spChg>
        <pc:spChg chg="del">
          <ac:chgData name="RAFAEL LUIS PARREIRA BOMFIM" userId="1cc5534e-0dc6-48f9-9dd3-2f2a13799de0" providerId="ADAL" clId="{3535989F-A75C-4DC1-9C36-1B32F6BBED28}" dt="2022-04-27T00:02:36.509" v="24" actId="478"/>
          <ac:spMkLst>
            <pc:docMk/>
            <pc:sldMk cId="284362327" sldId="259"/>
            <ac:spMk id="9" creationId="{837FC145-18F8-45DB-9A52-C88F708286B4}"/>
          </ac:spMkLst>
        </pc:spChg>
        <pc:spChg chg="del">
          <ac:chgData name="RAFAEL LUIS PARREIRA BOMFIM" userId="1cc5534e-0dc6-48f9-9dd3-2f2a13799de0" providerId="ADAL" clId="{3535989F-A75C-4DC1-9C36-1B32F6BBED28}" dt="2022-04-27T00:02:46.013" v="30" actId="478"/>
          <ac:spMkLst>
            <pc:docMk/>
            <pc:sldMk cId="284362327" sldId="259"/>
            <ac:spMk id="16" creationId="{40F62AF8-83C9-4E9E-8233-19894A5C6C7D}"/>
          </ac:spMkLst>
        </pc:spChg>
        <pc:spChg chg="del">
          <ac:chgData name="RAFAEL LUIS PARREIRA BOMFIM" userId="1cc5534e-0dc6-48f9-9dd3-2f2a13799de0" providerId="ADAL" clId="{3535989F-A75C-4DC1-9C36-1B32F6BBED28}" dt="2022-04-27T00:02:47.065" v="31" actId="478"/>
          <ac:spMkLst>
            <pc:docMk/>
            <pc:sldMk cId="284362327" sldId="259"/>
            <ac:spMk id="20" creationId="{BAAFAF40-21F9-420F-83AE-221D149B143B}"/>
          </ac:spMkLst>
        </pc:spChg>
        <pc:spChg chg="del mod">
          <ac:chgData name="RAFAEL LUIS PARREIRA BOMFIM" userId="1cc5534e-0dc6-48f9-9dd3-2f2a13799de0" providerId="ADAL" clId="{3535989F-A75C-4DC1-9C36-1B32F6BBED28}" dt="2022-04-27T00:02:42.732" v="28" actId="478"/>
          <ac:spMkLst>
            <pc:docMk/>
            <pc:sldMk cId="284362327" sldId="259"/>
            <ac:spMk id="21" creationId="{AE1F10AF-47D2-4A63-B787-33C37D8684C7}"/>
          </ac:spMkLst>
        </pc:spChg>
        <pc:spChg chg="del">
          <ac:chgData name="RAFAEL LUIS PARREIRA BOMFIM" userId="1cc5534e-0dc6-48f9-9dd3-2f2a13799de0" providerId="ADAL" clId="{3535989F-A75C-4DC1-9C36-1B32F6BBED28}" dt="2022-04-27T00:02:30.934" v="20" actId="478"/>
          <ac:spMkLst>
            <pc:docMk/>
            <pc:sldMk cId="284362327" sldId="259"/>
            <ac:spMk id="22" creationId="{DBED70AD-8C25-497D-A1EF-A9CB41BFA7EA}"/>
          </ac:spMkLst>
        </pc:spChg>
        <pc:spChg chg="del">
          <ac:chgData name="RAFAEL LUIS PARREIRA BOMFIM" userId="1cc5534e-0dc6-48f9-9dd3-2f2a13799de0" providerId="ADAL" clId="{3535989F-A75C-4DC1-9C36-1B32F6BBED28}" dt="2022-04-27T00:02:29.087" v="19" actId="478"/>
          <ac:spMkLst>
            <pc:docMk/>
            <pc:sldMk cId="284362327" sldId="259"/>
            <ac:spMk id="24" creationId="{6B3AA1A1-DF26-4DE0-AA35-9158EE4B2DEC}"/>
          </ac:spMkLst>
        </pc:spChg>
        <pc:spChg chg="del">
          <ac:chgData name="RAFAEL LUIS PARREIRA BOMFIM" userId="1cc5534e-0dc6-48f9-9dd3-2f2a13799de0" providerId="ADAL" clId="{3535989F-A75C-4DC1-9C36-1B32F6BBED28}" dt="2022-04-27T00:02:39.060" v="26" actId="478"/>
          <ac:spMkLst>
            <pc:docMk/>
            <pc:sldMk cId="284362327" sldId="259"/>
            <ac:spMk id="26" creationId="{97BE9808-4B8F-4F33-ADD0-029C6F7F2841}"/>
          </ac:spMkLst>
        </pc:spChg>
        <pc:spChg chg="del">
          <ac:chgData name="RAFAEL LUIS PARREIRA BOMFIM" userId="1cc5534e-0dc6-48f9-9dd3-2f2a13799de0" providerId="ADAL" clId="{3535989F-A75C-4DC1-9C36-1B32F6BBED28}" dt="2022-04-27T00:02:58.076" v="35" actId="478"/>
          <ac:spMkLst>
            <pc:docMk/>
            <pc:sldMk cId="284362327" sldId="259"/>
            <ac:spMk id="28" creationId="{35917167-03CA-4F08-8920-EBA5CB4402C9}"/>
          </ac:spMkLst>
        </pc:spChg>
        <pc:spChg chg="del">
          <ac:chgData name="RAFAEL LUIS PARREIRA BOMFIM" userId="1cc5534e-0dc6-48f9-9dd3-2f2a13799de0" providerId="ADAL" clId="{3535989F-A75C-4DC1-9C36-1B32F6BBED28}" dt="2022-04-27T00:03:00.840" v="36" actId="478"/>
          <ac:spMkLst>
            <pc:docMk/>
            <pc:sldMk cId="284362327" sldId="259"/>
            <ac:spMk id="34" creationId="{18608C03-2540-40D5-B669-720876CA3B55}"/>
          </ac:spMkLst>
        </pc:spChg>
        <pc:spChg chg="del">
          <ac:chgData name="RAFAEL LUIS PARREIRA BOMFIM" userId="1cc5534e-0dc6-48f9-9dd3-2f2a13799de0" providerId="ADAL" clId="{3535989F-A75C-4DC1-9C36-1B32F6BBED28}" dt="2022-04-27T00:02:32.619" v="21" actId="478"/>
          <ac:spMkLst>
            <pc:docMk/>
            <pc:sldMk cId="284362327" sldId="259"/>
            <ac:spMk id="39" creationId="{8F132A88-E1AC-4E55-B21C-969642791F17}"/>
          </ac:spMkLst>
        </pc:spChg>
        <pc:spChg chg="del mod">
          <ac:chgData name="RAFAEL LUIS PARREIRA BOMFIM" userId="1cc5534e-0dc6-48f9-9dd3-2f2a13799de0" providerId="ADAL" clId="{3535989F-A75C-4DC1-9C36-1B32F6BBED28}" dt="2022-04-27T00:02:35.765" v="23" actId="478"/>
          <ac:spMkLst>
            <pc:docMk/>
            <pc:sldMk cId="284362327" sldId="259"/>
            <ac:spMk id="40" creationId="{A10BAD41-534A-4E13-9850-3A510003363A}"/>
          </ac:spMkLst>
        </pc:spChg>
        <pc:spChg chg="del">
          <ac:chgData name="RAFAEL LUIS PARREIRA BOMFIM" userId="1cc5534e-0dc6-48f9-9dd3-2f2a13799de0" providerId="ADAL" clId="{3535989F-A75C-4DC1-9C36-1B32F6BBED28}" dt="2022-04-27T00:02:26.540" v="17" actId="478"/>
          <ac:spMkLst>
            <pc:docMk/>
            <pc:sldMk cId="284362327" sldId="259"/>
            <ac:spMk id="41" creationId="{FE4399E1-A56A-4063-BD80-8FC0551573DB}"/>
          </ac:spMkLst>
        </pc:spChg>
        <pc:spChg chg="del">
          <ac:chgData name="RAFAEL LUIS PARREIRA BOMFIM" userId="1cc5534e-0dc6-48f9-9dd3-2f2a13799de0" providerId="ADAL" clId="{3535989F-A75C-4DC1-9C36-1B32F6BBED28}" dt="2022-04-27T00:02:38.040" v="25" actId="478"/>
          <ac:spMkLst>
            <pc:docMk/>
            <pc:sldMk cId="284362327" sldId="259"/>
            <ac:spMk id="42" creationId="{083CD740-5775-4DE5-861B-577C730A0D04}"/>
          </ac:spMkLst>
        </pc:spChg>
        <pc:grpChg chg="del">
          <ac:chgData name="RAFAEL LUIS PARREIRA BOMFIM" userId="1cc5534e-0dc6-48f9-9dd3-2f2a13799de0" providerId="ADAL" clId="{3535989F-A75C-4DC1-9C36-1B32F6BBED28}" dt="2022-04-27T00:03:09.295" v="38" actId="478"/>
          <ac:grpSpMkLst>
            <pc:docMk/>
            <pc:sldMk cId="284362327" sldId="259"/>
            <ac:grpSpMk id="12" creationId="{AAF00224-3BA5-46CB-BFCC-7CBC424625C6}"/>
          </ac:grpSpMkLst>
        </pc:grpChg>
        <pc:picChg chg="del">
          <ac:chgData name="RAFAEL LUIS PARREIRA BOMFIM" userId="1cc5534e-0dc6-48f9-9dd3-2f2a13799de0" providerId="ADAL" clId="{3535989F-A75C-4DC1-9C36-1B32F6BBED28}" dt="2022-04-27T00:03:05.147" v="37" actId="478"/>
          <ac:picMkLst>
            <pc:docMk/>
            <pc:sldMk cId="284362327" sldId="259"/>
            <ac:picMk id="32" creationId="{02546FC6-EB0F-4AEF-81E1-47E212A813C8}"/>
          </ac:picMkLst>
        </pc:picChg>
        <pc:picChg chg="del">
          <ac:chgData name="RAFAEL LUIS PARREIRA BOMFIM" userId="1cc5534e-0dc6-48f9-9dd3-2f2a13799de0" providerId="ADAL" clId="{3535989F-A75C-4DC1-9C36-1B32F6BBED28}" dt="2022-04-27T00:02:43.877" v="29" actId="478"/>
          <ac:picMkLst>
            <pc:docMk/>
            <pc:sldMk cId="284362327" sldId="259"/>
            <ac:picMk id="33" creationId="{91054684-828A-4BDC-A459-10922DEC1464}"/>
          </ac:picMkLst>
        </pc:picChg>
        <pc:picChg chg="del">
          <ac:chgData name="RAFAEL LUIS PARREIRA BOMFIM" userId="1cc5534e-0dc6-48f9-9dd3-2f2a13799de0" providerId="ADAL" clId="{3535989F-A75C-4DC1-9C36-1B32F6BBED28}" dt="2022-04-27T00:02:48.334" v="32" actId="478"/>
          <ac:picMkLst>
            <pc:docMk/>
            <pc:sldMk cId="284362327" sldId="259"/>
            <ac:picMk id="37" creationId="{BA598FC6-BD59-4383-909D-5C5DD8CC6D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B24AA-54EE-4B2B-A203-1129A52A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C3196-5E8A-4755-8F12-AB254377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012AA-A8C3-4870-AEBC-DA7DD49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F1AD1-7F83-49C9-A217-1830A33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D8FE5-D470-45BC-B2AE-3A9F405E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69409-5DDA-4E2F-A4BF-4805E75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8366A-CBBA-40A1-9059-00B1984F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CF8DC-C40A-4DFE-83F3-4C9467C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29925-DC1D-4AA7-8DB0-39EF28E1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45DD-5926-425B-92F6-2DCA54D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0E277-F1F1-45AF-8AC5-C8DECA22C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7B9D69-3365-4534-9759-25DA2305C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27403-7C03-48C3-AD43-B14B72C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D4217-5110-4D85-ADE8-C2908AB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E8D09-C3CB-452E-B623-F741F8B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4316C-B507-41CC-B65A-9686ECF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4A0E-72E5-49B2-BD49-6EE92C65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B0CBF-B18A-4FFA-91C2-BBE7FCF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B5281-22FC-4B69-AD9F-E40AF7A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1B00B-E793-4E84-8368-BE98D74B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0FF3-35F9-43E6-AB13-B6C4C36D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560067-1148-4144-BD5D-E27B1F63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C6FD0-3B1C-4813-921E-3D4132BA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E747C-8270-4DFD-B79E-30FFDD8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54EA5-5A62-4BCE-8C5B-8FF62BFC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6550-4B60-4E5F-8F9D-979625B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6A736-65B1-4FBA-95A4-B2A2A216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18F165-A8DF-4E21-99E2-5E027CBC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37B092-C7D3-48CA-92F2-80679FE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F900-BE38-4195-BDFB-5084AFA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5944F-0AD3-44CA-83E8-BDD53F2A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E9DB-6E00-4ECC-9545-2F49383D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2595A-D5A3-43BA-A412-678AF6C5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9CB49B-2473-453E-9E6E-B0C04844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AD7FB6-D69D-418F-9AEE-ED76621D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C8092-1D65-4270-BC50-DC0F999B5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AD814F-08B2-4153-9C21-3BDECEC5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C555B-4902-4BEF-BC11-3F151870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6C81C9-D469-46D3-9639-28C70C56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07C4-7B4E-4C65-9701-589B6184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18F1D1-4BAD-4D2F-95A0-76767E41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137025-1A44-461C-A5DB-5C4A068E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AF178E-A488-4B1A-9302-7321523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304FEE-E9FA-44B2-A345-9549F53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5CB35A-8AA7-4EF7-9406-73FE6548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38EC4-10A0-475C-B94E-F85C924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F19C8-F11A-4012-A2F6-734462F4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7DCF7-DCA8-40CF-B6CD-BB732552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809A9C-7F12-420A-A88D-84527917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2DD284-B29A-4404-A0BC-0D2CD2B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07199-313E-4E3A-8660-297FAF1B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9E525-FB26-4C58-AA49-C59BF57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1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BAAEB-749F-4DCC-AB70-AFCAC30E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97492-9089-404B-8E8A-C98BDF83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FFF72-D9E5-44A4-B5B6-6910752C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AF629-B1CA-41BA-9D5E-3F79D00D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DCFB0D-C59D-4654-B5E2-B09BFD3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8C40D2-A5AE-441D-B640-89AE73E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39DC50-34CD-4122-8E61-F4D6C1C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D229C-86B5-4538-8FB2-9EDEF38D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34FA-C398-48FF-ADB3-8F24E0812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D7CB-F06F-451E-82D3-962A0FBD623B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EB3D6-491E-46C0-8B3B-FE4D62433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D8AF-34C7-4196-B11F-35AD5079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2" y="-27715"/>
            <a:ext cx="12192001" cy="6858000"/>
          </a:xfrm>
          <a:prstGeom prst="roundRect">
            <a:avLst>
              <a:gd name="adj" fmla="val 603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8">
            <a:extLst>
              <a:ext uri="{FF2B5EF4-FFF2-40B4-BE49-F238E27FC236}">
                <a16:creationId xmlns:a16="http://schemas.microsoft.com/office/drawing/2014/main" id="{C848A404-1E8C-40DA-AB13-86340A3EDDBB}"/>
              </a:ext>
            </a:extLst>
          </p:cNvPr>
          <p:cNvSpPr/>
          <p:nvPr/>
        </p:nvSpPr>
        <p:spPr>
          <a:xfrm>
            <a:off x="93404" y="4018825"/>
            <a:ext cx="11971862" cy="2811460"/>
          </a:xfrm>
          <a:custGeom>
            <a:avLst/>
            <a:gdLst>
              <a:gd name="connsiteX0" fmla="*/ 0 w 11422183"/>
              <a:gd name="connsiteY0" fmla="*/ 1412319 h 2824638"/>
              <a:gd name="connsiteX1" fmla="*/ 5711092 w 11422183"/>
              <a:gd name="connsiteY1" fmla="*/ 0 h 2824638"/>
              <a:gd name="connsiteX2" fmla="*/ 11422184 w 11422183"/>
              <a:gd name="connsiteY2" fmla="*/ 1412319 h 2824638"/>
              <a:gd name="connsiteX3" fmla="*/ 5711092 w 11422183"/>
              <a:gd name="connsiteY3" fmla="*/ 2824638 h 2824638"/>
              <a:gd name="connsiteX4" fmla="*/ 0 w 11422183"/>
              <a:gd name="connsiteY4" fmla="*/ 1412319 h 2824638"/>
              <a:gd name="connsiteX0" fmla="*/ 0 w 11446677"/>
              <a:gd name="connsiteY0" fmla="*/ 1711964 h 3156805"/>
              <a:gd name="connsiteX1" fmla="*/ 5711092 w 11446677"/>
              <a:gd name="connsiteY1" fmla="*/ 299645 h 3156805"/>
              <a:gd name="connsiteX2" fmla="*/ 11446677 w 11446677"/>
              <a:gd name="connsiteY2" fmla="*/ 454664 h 3156805"/>
              <a:gd name="connsiteX3" fmla="*/ 5711092 w 11446677"/>
              <a:gd name="connsiteY3" fmla="*/ 3124283 h 3156805"/>
              <a:gd name="connsiteX4" fmla="*/ 0 w 11446677"/>
              <a:gd name="connsiteY4" fmla="*/ 1711964 h 3156805"/>
              <a:gd name="connsiteX0" fmla="*/ 0 w 11670922"/>
              <a:gd name="connsiteY0" fmla="*/ 1502210 h 2953573"/>
              <a:gd name="connsiteX1" fmla="*/ 5711092 w 11670922"/>
              <a:gd name="connsiteY1" fmla="*/ 89891 h 2953573"/>
              <a:gd name="connsiteX2" fmla="*/ 11446677 w 11670922"/>
              <a:gd name="connsiteY2" fmla="*/ 244910 h 2953573"/>
              <a:gd name="connsiteX3" fmla="*/ 9664142 w 11670922"/>
              <a:gd name="connsiteY3" fmla="*/ 2353529 h 2953573"/>
              <a:gd name="connsiteX4" fmla="*/ 5711092 w 11670922"/>
              <a:gd name="connsiteY4" fmla="*/ 2914529 h 2953573"/>
              <a:gd name="connsiteX5" fmla="*/ 0 w 11670922"/>
              <a:gd name="connsiteY5" fmla="*/ 1502210 h 2953573"/>
              <a:gd name="connsiteX0" fmla="*/ 0 w 11858464"/>
              <a:gd name="connsiteY0" fmla="*/ 1502210 h 2953573"/>
              <a:gd name="connsiteX1" fmla="*/ 5711092 w 11858464"/>
              <a:gd name="connsiteY1" fmla="*/ 89891 h 2953573"/>
              <a:gd name="connsiteX2" fmla="*/ 11446677 w 11858464"/>
              <a:gd name="connsiteY2" fmla="*/ 244910 h 2953573"/>
              <a:gd name="connsiteX3" fmla="*/ 9664142 w 11858464"/>
              <a:gd name="connsiteY3" fmla="*/ 2353529 h 2953573"/>
              <a:gd name="connsiteX4" fmla="*/ 5711092 w 11858464"/>
              <a:gd name="connsiteY4" fmla="*/ 2914529 h 2953573"/>
              <a:gd name="connsiteX5" fmla="*/ 0 w 11858464"/>
              <a:gd name="connsiteY5" fmla="*/ 1502210 h 2953573"/>
              <a:gd name="connsiteX0" fmla="*/ 0 w 11886604"/>
              <a:gd name="connsiteY0" fmla="*/ 1493867 h 2945230"/>
              <a:gd name="connsiteX1" fmla="*/ 5711092 w 11886604"/>
              <a:gd name="connsiteY1" fmla="*/ 81548 h 2945230"/>
              <a:gd name="connsiteX2" fmla="*/ 11446677 w 11886604"/>
              <a:gd name="connsiteY2" fmla="*/ 236567 h 2945230"/>
              <a:gd name="connsiteX3" fmla="*/ 11125697 w 11886604"/>
              <a:gd name="connsiteY3" fmla="*/ 1661315 h 2945230"/>
              <a:gd name="connsiteX4" fmla="*/ 9664142 w 11886604"/>
              <a:gd name="connsiteY4" fmla="*/ 2345186 h 2945230"/>
              <a:gd name="connsiteX5" fmla="*/ 5711092 w 11886604"/>
              <a:gd name="connsiteY5" fmla="*/ 2906186 h 2945230"/>
              <a:gd name="connsiteX6" fmla="*/ 0 w 11886604"/>
              <a:gd name="connsiteY6" fmla="*/ 1493867 h 2945230"/>
              <a:gd name="connsiteX0" fmla="*/ 0 w 11900444"/>
              <a:gd name="connsiteY0" fmla="*/ 1493867 h 2945230"/>
              <a:gd name="connsiteX1" fmla="*/ 5711092 w 11900444"/>
              <a:gd name="connsiteY1" fmla="*/ 81548 h 2945230"/>
              <a:gd name="connsiteX2" fmla="*/ 11446677 w 11900444"/>
              <a:gd name="connsiteY2" fmla="*/ 236567 h 2945230"/>
              <a:gd name="connsiteX3" fmla="*/ 11125697 w 11900444"/>
              <a:gd name="connsiteY3" fmla="*/ 1661315 h 2945230"/>
              <a:gd name="connsiteX4" fmla="*/ 9664142 w 11900444"/>
              <a:gd name="connsiteY4" fmla="*/ 2345186 h 2945230"/>
              <a:gd name="connsiteX5" fmla="*/ 5711092 w 11900444"/>
              <a:gd name="connsiteY5" fmla="*/ 2906186 h 2945230"/>
              <a:gd name="connsiteX6" fmla="*/ 0 w 11900444"/>
              <a:gd name="connsiteY6" fmla="*/ 1493867 h 29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0444" h="2945230">
                <a:moveTo>
                  <a:pt x="0" y="1493867"/>
                </a:moveTo>
                <a:cubicBezTo>
                  <a:pt x="0" y="713865"/>
                  <a:pt x="3803313" y="291098"/>
                  <a:pt x="5711092" y="81548"/>
                </a:cubicBezTo>
                <a:cubicBezTo>
                  <a:pt x="7618871" y="-128002"/>
                  <a:pt x="10420938" y="118745"/>
                  <a:pt x="11446677" y="236567"/>
                </a:cubicBezTo>
                <a:cubicBezTo>
                  <a:pt x="12472416" y="354389"/>
                  <a:pt x="11489288" y="1825268"/>
                  <a:pt x="11125697" y="1661315"/>
                </a:cubicBezTo>
                <a:cubicBezTo>
                  <a:pt x="10828608" y="2012751"/>
                  <a:pt x="10689881" y="1992235"/>
                  <a:pt x="9664142" y="2345186"/>
                </a:cubicBezTo>
                <a:cubicBezTo>
                  <a:pt x="8708211" y="2790122"/>
                  <a:pt x="7321782" y="3048072"/>
                  <a:pt x="5711092" y="2906186"/>
                </a:cubicBezTo>
                <a:cubicBezTo>
                  <a:pt x="4100402" y="2764300"/>
                  <a:pt x="0" y="2273869"/>
                  <a:pt x="0" y="1493867"/>
                </a:cubicBezTo>
                <a:close/>
              </a:path>
            </a:pathLst>
          </a:custGeom>
          <a:gradFill>
            <a:gsLst>
              <a:gs pos="6000">
                <a:srgbClr val="E9EBED"/>
              </a:gs>
              <a:gs pos="79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0">
            <a:extLst>
              <a:ext uri="{FF2B5EF4-FFF2-40B4-BE49-F238E27FC236}">
                <a16:creationId xmlns:a16="http://schemas.microsoft.com/office/drawing/2014/main" id="{6D23E1B2-5A24-4E49-936B-5256D178E74D}"/>
              </a:ext>
            </a:extLst>
          </p:cNvPr>
          <p:cNvSpPr/>
          <p:nvPr/>
        </p:nvSpPr>
        <p:spPr>
          <a:xfrm>
            <a:off x="1" y="4555969"/>
            <a:ext cx="12192000" cy="2318657"/>
          </a:xfrm>
          <a:custGeom>
            <a:avLst/>
            <a:gdLst>
              <a:gd name="connsiteX0" fmla="*/ 0 w 12192000"/>
              <a:gd name="connsiteY0" fmla="*/ 386451 h 2318657"/>
              <a:gd name="connsiteX1" fmla="*/ 386451 w 12192000"/>
              <a:gd name="connsiteY1" fmla="*/ 0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  <a:gd name="connsiteX0" fmla="*/ 0 w 12192000"/>
              <a:gd name="connsiteY0" fmla="*/ 386451 h 2318657"/>
              <a:gd name="connsiteX1" fmla="*/ 4950287 w 12192000"/>
              <a:gd name="connsiteY1" fmla="*/ 1347107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18657">
                <a:moveTo>
                  <a:pt x="0" y="386451"/>
                </a:moveTo>
                <a:cubicBezTo>
                  <a:pt x="0" y="173020"/>
                  <a:pt x="4736856" y="1347107"/>
                  <a:pt x="4950287" y="1347107"/>
                </a:cubicBezTo>
                <a:cubicBezTo>
                  <a:pt x="8756653" y="1347107"/>
                  <a:pt x="7999183" y="0"/>
                  <a:pt x="11805549" y="0"/>
                </a:cubicBezTo>
                <a:cubicBezTo>
                  <a:pt x="12018980" y="0"/>
                  <a:pt x="12192000" y="173020"/>
                  <a:pt x="12192000" y="386451"/>
                </a:cubicBezTo>
                <a:lnTo>
                  <a:pt x="12192000" y="1932206"/>
                </a:lnTo>
                <a:cubicBezTo>
                  <a:pt x="12192000" y="2145637"/>
                  <a:pt x="12018980" y="2318657"/>
                  <a:pt x="11805549" y="2318657"/>
                </a:cubicBezTo>
                <a:lnTo>
                  <a:pt x="386451" y="2318657"/>
                </a:lnTo>
                <a:cubicBezTo>
                  <a:pt x="173020" y="2318657"/>
                  <a:pt x="0" y="2145637"/>
                  <a:pt x="0" y="1932206"/>
                </a:cubicBezTo>
                <a:lnTo>
                  <a:pt x="0" y="38645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oundRect">
            <a:avLst>
              <a:gd name="adj" fmla="val 603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LUIS PARREIRA BOMFIM</dc:creator>
  <cp:lastModifiedBy>RAFAEL LUIS PARREIRA BOMFIM</cp:lastModifiedBy>
  <cp:revision>1</cp:revision>
  <dcterms:created xsi:type="dcterms:W3CDTF">2022-04-26T17:19:58Z</dcterms:created>
  <dcterms:modified xsi:type="dcterms:W3CDTF">2022-04-27T00:03:11Z</dcterms:modified>
</cp:coreProperties>
</file>