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F17CD5-F318-4199-AD9E-9E86C2029CC5}" v="2" dt="2021-12-01T13:49:48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LUIS PARREIRA BOMFIM" userId="1cc5534e-0dc6-48f9-9dd3-2f2a13799de0" providerId="ADAL" clId="{86F17CD5-F318-4199-AD9E-9E86C2029CC5}"/>
    <pc:docChg chg="modSld">
      <pc:chgData name="RAFAEL LUIS PARREIRA BOMFIM" userId="1cc5534e-0dc6-48f9-9dd3-2f2a13799de0" providerId="ADAL" clId="{86F17CD5-F318-4199-AD9E-9E86C2029CC5}" dt="2021-12-01T13:49:48.177" v="3"/>
      <pc:docMkLst>
        <pc:docMk/>
      </pc:docMkLst>
      <pc:sldChg chg="modSp mod modAnim">
        <pc:chgData name="RAFAEL LUIS PARREIRA BOMFIM" userId="1cc5534e-0dc6-48f9-9dd3-2f2a13799de0" providerId="ADAL" clId="{86F17CD5-F318-4199-AD9E-9E86C2029CC5}" dt="2021-12-01T13:49:48.177" v="3"/>
        <pc:sldMkLst>
          <pc:docMk/>
          <pc:sldMk cId="1314310913" sldId="256"/>
        </pc:sldMkLst>
        <pc:picChg chg="mod">
          <ac:chgData name="RAFAEL LUIS PARREIRA BOMFIM" userId="1cc5534e-0dc6-48f9-9dd3-2f2a13799de0" providerId="ADAL" clId="{86F17CD5-F318-4199-AD9E-9E86C2029CC5}" dt="2021-12-01T13:49:35.071" v="1" actId="1076"/>
          <ac:picMkLst>
            <pc:docMk/>
            <pc:sldMk cId="1314310913" sldId="256"/>
            <ac:picMk id="4" creationId="{E46B8B29-8A7B-4DD2-86DE-FF7ECB248C0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8271560-1CD0-44CD-8D77-A49002350BB1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1FB5B39-26BB-4D88-94E3-C93EC7495C27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904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1560-1CD0-44CD-8D77-A49002350BB1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5B39-26BB-4D88-94E3-C93EC7495C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63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1560-1CD0-44CD-8D77-A49002350BB1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5B39-26BB-4D88-94E3-C93EC7495C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28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1560-1CD0-44CD-8D77-A49002350BB1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5B39-26BB-4D88-94E3-C93EC7495C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95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271560-1CD0-44CD-8D77-A49002350BB1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1FB5B39-26BB-4D88-94E3-C93EC7495C27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34205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1560-1CD0-44CD-8D77-A49002350BB1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5B39-26BB-4D88-94E3-C93EC7495C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6869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1560-1CD0-44CD-8D77-A49002350BB1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5B39-26BB-4D88-94E3-C93EC7495C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5335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1560-1CD0-44CD-8D77-A49002350BB1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5B39-26BB-4D88-94E3-C93EC7495C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1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1560-1CD0-44CD-8D77-A49002350BB1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5B39-26BB-4D88-94E3-C93EC7495C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35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8271560-1CD0-44CD-8D77-A49002350BB1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1FB5B39-26BB-4D88-94E3-C93EC7495C2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398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8271560-1CD0-44CD-8D77-A49002350BB1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1FB5B39-26BB-4D88-94E3-C93EC7495C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25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271560-1CD0-44CD-8D77-A49002350BB1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1FB5B39-26BB-4D88-94E3-C93EC7495C2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831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video" Target="../media/media1.mp4"/><Relationship Id="rId2" Type="http://schemas.microsoft.com/office/2007/relationships/media" Target="../media/media1.mp4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DFEB3-8B06-489C-9D96-F80C298860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Lugares Legais</a:t>
            </a:r>
          </a:p>
        </p:txBody>
      </p:sp>
      <p:pic>
        <p:nvPicPr>
          <p:cNvPr id="4" name="WhatsApp Audio 2021-12-01 at 10.44.11">
            <a:hlinkClick r:id="" action="ppaction://media"/>
            <a:extLst>
              <a:ext uri="{FF2B5EF4-FFF2-40B4-BE49-F238E27FC236}">
                <a16:creationId xmlns:a16="http://schemas.microsoft.com/office/drawing/2014/main" id="{E46B8B29-8A7B-4DD2-86DE-FF7ECB248C07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270434" y="543338"/>
            <a:ext cx="168431" cy="2580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143109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453">
        <p15:prstTrans prst="fracture"/>
      </p:transition>
    </mc:Choice>
    <mc:Fallback xmlns="">
      <p:transition spd="slow" advTm="345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numSld="999" showWhenStopped="0">
                <p:cTn id="25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24516-21BA-4E52-83E6-265AD577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LONDRES</a:t>
            </a:r>
          </a:p>
        </p:txBody>
      </p:sp>
      <p:pic>
        <p:nvPicPr>
          <p:cNvPr id="5" name="Espaço Reservado para Conteúdo 4" descr="Ponte sobre rio com cidade ao fundo&#10;&#10;Descrição gerada automaticamente">
            <a:extLst>
              <a:ext uri="{FF2B5EF4-FFF2-40B4-BE49-F238E27FC236}">
                <a16:creationId xmlns:a16="http://schemas.microsoft.com/office/drawing/2014/main" id="{F85FECF2-C7FD-472B-B746-E83BBC699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471" y="2232590"/>
            <a:ext cx="7343335" cy="3837485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471936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Tm="5578">
        <p15:prstTrans prst="origami"/>
      </p:transition>
    </mc:Choice>
    <mc:Fallback xmlns="">
      <p:transition spd="slow" advTm="557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73561-89FE-4AAF-88E5-40CC0CC8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paris</a:t>
            </a:r>
          </a:p>
        </p:txBody>
      </p:sp>
      <p:pic>
        <p:nvPicPr>
          <p:cNvPr id="9" name="Espaço Reservado para Conteúdo 4" descr="Torre com por do sol ao fundo&#10;&#10;Descrição gerada automaticamente">
            <a:extLst>
              <a:ext uri="{FF2B5EF4-FFF2-40B4-BE49-F238E27FC236}">
                <a16:creationId xmlns:a16="http://schemas.microsoft.com/office/drawing/2014/main" id="{CB5EA3FF-1C7B-4060-BA8D-4729741BC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471" y="2232589"/>
            <a:ext cx="7343336" cy="38374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1834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936">
        <p15:prstTrans prst="crush"/>
      </p:transition>
    </mc:Choice>
    <mc:Fallback xmlns="">
      <p:transition spd="slow" advTm="493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BA282-4D3A-4476-A61F-107CACCA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NEW YORK</a:t>
            </a:r>
          </a:p>
        </p:txBody>
      </p:sp>
      <p:pic>
        <p:nvPicPr>
          <p:cNvPr id="8" name="Espaço Reservado para Conteúdo 4" descr="Vista aérea de cidade com prédios altos ao fundo&#10;&#10;Descrição gerada automaticamente">
            <a:extLst>
              <a:ext uri="{FF2B5EF4-FFF2-40B4-BE49-F238E27FC236}">
                <a16:creationId xmlns:a16="http://schemas.microsoft.com/office/drawing/2014/main" id="{C1BFA1E4-5995-4857-8986-BE10167A5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471" y="2232930"/>
            <a:ext cx="7343336" cy="3827188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06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4310">
        <p14:honeycomb/>
      </p:transition>
    </mc:Choice>
    <mc:Fallback xmlns="">
      <p:transition spd="slow" advTm="43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974C6-8516-41C2-A0FE-2A0C696D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Maceió</a:t>
            </a:r>
          </a:p>
        </p:txBody>
      </p:sp>
      <p:pic>
        <p:nvPicPr>
          <p:cNvPr id="8" name="Espaço Reservado para Conteúdo 4" descr="Vista aérea de cidade com prédios e água ao fundo&#10;&#10;Descrição gerada automaticamente">
            <a:extLst>
              <a:ext uri="{FF2B5EF4-FFF2-40B4-BE49-F238E27FC236}">
                <a16:creationId xmlns:a16="http://schemas.microsoft.com/office/drawing/2014/main" id="{AF98E1A3-F7C2-4408-9D07-F133A08A4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472" y="2227829"/>
            <a:ext cx="7343336" cy="38271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6725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4355">
        <p14:ripple/>
      </p:transition>
    </mc:Choice>
    <mc:Fallback xmlns="">
      <p:transition spd="slow" advTm="435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AD522-F618-4867-879C-6C958AFD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682934"/>
            <a:ext cx="10178322" cy="1492132"/>
          </a:xfrm>
        </p:spPr>
        <p:txBody>
          <a:bodyPr/>
          <a:lstStyle/>
          <a:p>
            <a:pPr algn="ctr"/>
            <a:r>
              <a:rPr lang="pt-BR" dirty="0"/>
              <a:t>VOCÊ ACABOU DE VISUALIZAR MINHA APRESENTAÇÃO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72624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5705">
        <p15:prstTrans prst="curtains"/>
      </p:transition>
    </mc:Choice>
    <mc:Fallback xmlns="">
      <p:transition spd="slow" advTm="570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22</TotalTime>
  <Words>13</Words>
  <Application>Microsoft Office PowerPoint</Application>
  <PresentationFormat>Widescreen</PresentationFormat>
  <Paragraphs>6</Paragraphs>
  <Slides>6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Selo</vt:lpstr>
      <vt:lpstr>Lugares Legais</vt:lpstr>
      <vt:lpstr>LONDRES</vt:lpstr>
      <vt:lpstr>paris</vt:lpstr>
      <vt:lpstr>NEW YORK</vt:lpstr>
      <vt:lpstr>Maceió</vt:lpstr>
      <vt:lpstr>VOCÊ ACABOU DE VISUALIZAR MINHA APRESENTAÇÃO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Lugares Legais</dc:title>
  <dc:creator>RAFAEL LUIS PARREIRA BOMFIM</dc:creator>
  <cp:lastModifiedBy>RAFAEL LUIS PARREIRA BOMFIM</cp:lastModifiedBy>
  <cp:revision>1</cp:revision>
  <dcterms:created xsi:type="dcterms:W3CDTF">2021-12-01T13:25:27Z</dcterms:created>
  <dcterms:modified xsi:type="dcterms:W3CDTF">2021-12-01T13:49:53Z</dcterms:modified>
</cp:coreProperties>
</file>