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7FE"/>
    <a:srgbClr val="A1C8E9"/>
    <a:srgbClr val="F0F298"/>
    <a:srgbClr val="CCFF99"/>
    <a:srgbClr val="EEA49C"/>
    <a:srgbClr val="E4EB9F"/>
    <a:srgbClr val="128EFE"/>
    <a:srgbClr val="088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88DAF-9B95-478E-8066-D0695AE6B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C20246-CB8A-4FC4-B537-BA4F5DB4A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3FA101-D608-4988-875A-C843BD60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1502-2247-4161-95D5-0D4EC4E41B3A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B27037-35A8-4B49-A72D-C46D3AAC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20D449-B7B7-467D-8DE2-681C117C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E833-3823-4C37-8118-A6E044B8E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51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A4961-88A5-4D00-9B81-04CD5272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1F8BD4-DA53-4568-BDEB-A06D93444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C0FFCB-1A04-42C5-82F9-8C2A0024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1502-2247-4161-95D5-0D4EC4E41B3A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01FC42-295C-4FAD-80B0-D94CF7BD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3B060F-DBF8-43D8-BC30-06F2D075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E833-3823-4C37-8118-A6E044B8E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64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55CE60-351B-46AC-8499-68167C66C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440623-09D3-44E4-94D7-D4665204E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8BA2E0-640C-492C-B523-396861971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1502-2247-4161-95D5-0D4EC4E41B3A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F089E3-0DEB-458A-99C4-507A3975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B89AAE-C25F-4F3B-9B84-74D4868B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E833-3823-4C37-8118-A6E044B8E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1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16522-F1F5-417D-9781-C8BB6984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2EC18A-71B1-4D95-A1B7-4AC1E09AB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3BA325-0E21-46C3-865B-64D52C92D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1502-2247-4161-95D5-0D4EC4E41B3A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891507-92F0-441F-89D4-14CB3366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DB544E-91A7-42BF-AC85-33C4B76A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E833-3823-4C37-8118-A6E044B8E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65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C013C-7CD7-4F8C-AC44-EE0B0C3C2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0AA3BA-B5BE-454B-A0E8-B00B71107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DFF87F-A904-4463-AEC9-998EEC37D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1502-2247-4161-95D5-0D4EC4E41B3A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89744C-6DCB-4484-8780-CA0D2B83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E5E32A-DA51-44BA-BA89-5F01362A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E833-3823-4C37-8118-A6E044B8E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32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49D78-5E50-4E16-95E6-417B0749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56432E-A872-4B14-8E74-F6FCC0290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F87235-8374-4CC0-A328-63359CF80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BC5CF4-A8D9-4152-9779-7B0841CC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1502-2247-4161-95D5-0D4EC4E41B3A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F19C0F-6FAC-4C55-B06B-845198B7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24B3E0-3288-4667-9CEC-3457639FF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E833-3823-4C37-8118-A6E044B8E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80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861CC-83B4-4726-8775-2065861AF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1AAF98-DDD8-429D-BB70-C7241385A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BCFB33-79A8-45B6-A17D-3E4D4E408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1FC400-7546-4B3D-B94B-B8E8ED6B2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50ED452-CA9D-4CA4-9ACE-A9D493D62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4F69CD7-DEAB-458E-B39F-9C2A91F25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1502-2247-4161-95D5-0D4EC4E41B3A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DFAB29D-F3E1-470C-84A9-68C29009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B492C6-E3F0-4F28-91F4-09BDE474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E833-3823-4C37-8118-A6E044B8E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55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55475-FCEE-456C-A38F-66D2879E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1FCB738-57B5-4248-99EA-9B1F244D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1502-2247-4161-95D5-0D4EC4E41B3A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D7C3C6-B506-47F3-932B-3A1B7BA9C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8A62F60-48F0-40F9-A99C-A9378601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E833-3823-4C37-8118-A6E044B8E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57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E801A8-D982-4228-9DA7-E074127D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1502-2247-4161-95D5-0D4EC4E41B3A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6DFCACB-8595-47E0-BB78-5C8373A6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6F276E-DFB4-4E69-B241-DC69B173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E833-3823-4C37-8118-A6E044B8E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77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BC790-563B-4099-8009-D6F09443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B9643E-AD65-49AA-BA02-952968C6D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28E987-9610-48E9-A3E1-FE5D6D915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93714C-D423-4B59-AC53-AECE701EE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1502-2247-4161-95D5-0D4EC4E41B3A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7AD5B4-416C-4780-91E0-EB5DBA69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DA9D10-90EF-4EA1-B978-3209B378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E833-3823-4C37-8118-A6E044B8E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23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1021F-9653-4D53-BB94-540471A3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1783AB-FAFA-409D-A95E-B55F3373C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82EB50-46B5-4AD1-B96B-F166442E2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EAC995-FABF-4E80-83F8-061C7A1C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1502-2247-4161-95D5-0D4EC4E41B3A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653BDF-FEF9-43CE-855C-51DFC4CC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1E3400-58AB-4B4E-B45F-8B78FDB23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E833-3823-4C37-8118-A6E044B8E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17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72A9235-7EDE-41C4-81F7-F8CEF03B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096F05-4745-4721-A69D-0FC26D66B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14E87D-E5F3-465F-84C1-DF2430490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31502-2247-4161-95D5-0D4EC4E41B3A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734F6E-D757-47D7-9B48-6354AD77E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EFDCBF-8FF0-40CC-B23C-3EE2CEECC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9E833-3823-4C37-8118-A6E044B8E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5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svg"/><Relationship Id="rId7" Type="http://schemas.openxmlformats.org/officeDocument/2006/relationships/image" Target="../media/image16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11" Type="http://schemas.openxmlformats.org/officeDocument/2006/relationships/image" Target="../media/image20.jpg"/><Relationship Id="rId5" Type="http://schemas.openxmlformats.org/officeDocument/2006/relationships/image" Target="../media/image10.svg"/><Relationship Id="rId10" Type="http://schemas.openxmlformats.org/officeDocument/2006/relationships/image" Target="../media/image19.jpg"/><Relationship Id="rId4" Type="http://schemas.openxmlformats.org/officeDocument/2006/relationships/image" Target="../media/image9.png"/><Relationship Id="rId9" Type="http://schemas.openxmlformats.org/officeDocument/2006/relationships/image" Target="../media/image1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2.sv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2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Agrupar 50">
            <a:extLst>
              <a:ext uri="{FF2B5EF4-FFF2-40B4-BE49-F238E27FC236}">
                <a16:creationId xmlns:a16="http://schemas.microsoft.com/office/drawing/2014/main" id="{16BA1E63-B76E-48BF-9DB8-A3F70BDD03CA}"/>
              </a:ext>
            </a:extLst>
          </p:cNvPr>
          <p:cNvGrpSpPr/>
          <p:nvPr/>
        </p:nvGrpSpPr>
        <p:grpSpPr>
          <a:xfrm>
            <a:off x="265043" y="235226"/>
            <a:ext cx="3193774" cy="3356113"/>
            <a:chOff x="265043" y="235226"/>
            <a:chExt cx="3193774" cy="3356113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39161B11-1D1E-47C8-8FF0-B3E6F7928643}"/>
                </a:ext>
              </a:extLst>
            </p:cNvPr>
            <p:cNvSpPr/>
            <p:nvPr/>
          </p:nvSpPr>
          <p:spPr>
            <a:xfrm>
              <a:off x="480391" y="622852"/>
              <a:ext cx="2978426" cy="2968487"/>
            </a:xfrm>
            <a:prstGeom prst="ellipse">
              <a:avLst/>
            </a:prstGeom>
            <a:solidFill>
              <a:srgbClr val="A1C8E9"/>
            </a:solidFill>
            <a:ln>
              <a:solidFill>
                <a:srgbClr val="A1C8E9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rgbClr val="128EFE"/>
                  </a:solidFill>
                </a:ln>
                <a:solidFill>
                  <a:srgbClr val="0889FE"/>
                </a:solidFill>
              </a:endParaRPr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D3B7A686-C352-4DFE-8DC6-A004A1C8E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043" y="235226"/>
              <a:ext cx="3193774" cy="3193774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4836A604-5B04-4454-9A3C-3AD0CE0392D7}"/>
              </a:ext>
            </a:extLst>
          </p:cNvPr>
          <p:cNvGrpSpPr/>
          <p:nvPr/>
        </p:nvGrpSpPr>
        <p:grpSpPr>
          <a:xfrm>
            <a:off x="3939209" y="848140"/>
            <a:ext cx="8252791" cy="1492269"/>
            <a:chOff x="3939209" y="848140"/>
            <a:chExt cx="8252791" cy="1492269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1EF1C5DB-0EC2-47AD-813B-0C2CF84CBAD3}"/>
                </a:ext>
              </a:extLst>
            </p:cNvPr>
            <p:cNvSpPr txBox="1"/>
            <p:nvPr/>
          </p:nvSpPr>
          <p:spPr>
            <a:xfrm>
              <a:off x="3939209" y="848140"/>
              <a:ext cx="8252791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400" dirty="0">
                  <a:ln>
                    <a:solidFill>
                      <a:srgbClr val="128EFE"/>
                    </a:solidFill>
                  </a:ln>
                  <a:solidFill>
                    <a:srgbClr val="0889FE"/>
                  </a:solidFill>
                  <a:latin typeface="Arial Black" panose="020B0A04020102020204" pitchFamily="34" charset="0"/>
                </a:rPr>
                <a:t>Olá, prazer!</a:t>
              </a:r>
            </a:p>
            <a:p>
              <a:r>
                <a:rPr lang="pt-BR" sz="4400" dirty="0">
                  <a:ln>
                    <a:solidFill>
                      <a:srgbClr val="128EFE"/>
                    </a:solidFill>
                  </a:ln>
                  <a:solidFill>
                    <a:srgbClr val="0889FE"/>
                  </a:solidFill>
                  <a:latin typeface="Arial Black" panose="020B0A04020102020204" pitchFamily="34" charset="0"/>
                </a:rPr>
                <a:t>Eu sou o Rafael Bomfim;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D484021-A335-4D89-941D-23EF9A5B8EBD}"/>
                </a:ext>
              </a:extLst>
            </p:cNvPr>
            <p:cNvSpPr/>
            <p:nvPr/>
          </p:nvSpPr>
          <p:spPr>
            <a:xfrm>
              <a:off x="5221357" y="2294690"/>
              <a:ext cx="6970643" cy="45719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5A4269D2-0AFE-4575-BBCA-E0F80CC92F03}"/>
              </a:ext>
            </a:extLst>
          </p:cNvPr>
          <p:cNvGrpSpPr/>
          <p:nvPr/>
        </p:nvGrpSpPr>
        <p:grpSpPr>
          <a:xfrm>
            <a:off x="3166995" y="2728035"/>
            <a:ext cx="4877906" cy="805259"/>
            <a:chOff x="3166995" y="2925019"/>
            <a:chExt cx="4720898" cy="608275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92E8D49A-2370-46DB-A230-F054F1471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6995" y="2925019"/>
              <a:ext cx="608275" cy="608275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90697B22-B551-484E-A5A4-07FEA3B7AB62}"/>
                </a:ext>
              </a:extLst>
            </p:cNvPr>
            <p:cNvSpPr txBox="1"/>
            <p:nvPr/>
          </p:nvSpPr>
          <p:spPr>
            <a:xfrm>
              <a:off x="4041551" y="3033685"/>
              <a:ext cx="3846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Arial Black" panose="020B0A04020102020204" pitchFamily="34" charset="0"/>
                </a:rPr>
                <a:t>14/05/2003 </a:t>
              </a:r>
              <a:r>
                <a:rPr lang="pt-BR" sz="2000" dirty="0">
                  <a:latin typeface="Arial Black" panose="020B0A04020102020204" pitchFamily="34" charset="0"/>
                </a:rPr>
                <a:t>(18 anos)</a:t>
              </a:r>
              <a:endParaRPr lang="pt-BR" sz="2400" dirty="0">
                <a:latin typeface="Arial Black" panose="020B0A04020102020204" pitchFamily="34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A201CA4C-20BF-47C7-8EDD-531B0728128A}"/>
                </a:ext>
              </a:extLst>
            </p:cNvPr>
            <p:cNvCxnSpPr>
              <a:cxnSpLocks/>
            </p:cNvCxnSpPr>
            <p:nvPr/>
          </p:nvCxnSpPr>
          <p:spPr>
            <a:xfrm>
              <a:off x="3775270" y="3429000"/>
              <a:ext cx="3624336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11119541-48D7-4776-8FC7-1CC787998730}"/>
              </a:ext>
            </a:extLst>
          </p:cNvPr>
          <p:cNvGrpSpPr/>
          <p:nvPr/>
        </p:nvGrpSpPr>
        <p:grpSpPr>
          <a:xfrm>
            <a:off x="2597397" y="3547538"/>
            <a:ext cx="5150345" cy="1070872"/>
            <a:chOff x="3098467" y="3695633"/>
            <a:chExt cx="4893552" cy="932452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422403E1-E428-4F05-987F-752F1E6D6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7505" y="3695633"/>
              <a:ext cx="379851" cy="643910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DD395E19-0049-4FF8-822A-ED7D90803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467" y="3872892"/>
              <a:ext cx="379851" cy="643910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F136A25D-D0B9-4BB6-9250-7386841FA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6543" y="3872892"/>
              <a:ext cx="379851" cy="643910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918611D7-8E46-43D9-A14A-673E0E37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5270" y="4092170"/>
              <a:ext cx="277932" cy="471141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C1E63210-9FF1-497D-BFC0-6F5FA910B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4863" y="4156944"/>
              <a:ext cx="277932" cy="471141"/>
            </a:xfrm>
            <a:prstGeom prst="rect">
              <a:avLst/>
            </a:prstGeom>
          </p:spPr>
        </p:pic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F48B8099-835B-4968-A7B0-A05896D9EEA1}"/>
                </a:ext>
              </a:extLst>
            </p:cNvPr>
            <p:cNvSpPr txBox="1"/>
            <p:nvPr/>
          </p:nvSpPr>
          <p:spPr>
            <a:xfrm>
              <a:off x="4145677" y="4101646"/>
              <a:ext cx="3846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Arial Black" panose="020B0A04020102020204" pitchFamily="34" charset="0"/>
                </a:rPr>
                <a:t>9º filho de 11</a:t>
              </a:r>
            </a:p>
          </p:txBody>
        </p: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A361A101-C67B-42D0-ACA7-AC456C7C8D83}"/>
                </a:ext>
              </a:extLst>
            </p:cNvPr>
            <p:cNvCxnSpPr>
              <a:cxnSpLocks/>
            </p:cNvCxnSpPr>
            <p:nvPr/>
          </p:nvCxnSpPr>
          <p:spPr>
            <a:xfrm>
              <a:off x="3726468" y="4516802"/>
              <a:ext cx="2702467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E450897A-D1BC-4B31-9428-C518ED929B3C}"/>
              </a:ext>
            </a:extLst>
          </p:cNvPr>
          <p:cNvGrpSpPr/>
          <p:nvPr/>
        </p:nvGrpSpPr>
        <p:grpSpPr>
          <a:xfrm>
            <a:off x="2183185" y="4738504"/>
            <a:ext cx="5150345" cy="763578"/>
            <a:chOff x="3152385" y="4872092"/>
            <a:chExt cx="4839634" cy="615559"/>
          </a:xfrm>
        </p:grpSpPr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C631CD04-B6A6-4C48-8C99-5164BAE037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748" b="9709"/>
            <a:stretch/>
          </p:blipFill>
          <p:spPr>
            <a:xfrm>
              <a:off x="3152385" y="4872092"/>
              <a:ext cx="778447" cy="611411"/>
            </a:xfrm>
            <a:prstGeom prst="rect">
              <a:avLst/>
            </a:prstGeom>
          </p:spPr>
        </p:pic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7F7C4DD9-2171-40D8-A599-5ED2E2E0D231}"/>
                </a:ext>
              </a:extLst>
            </p:cNvPr>
            <p:cNvCxnSpPr>
              <a:cxnSpLocks/>
            </p:cNvCxnSpPr>
            <p:nvPr/>
          </p:nvCxnSpPr>
          <p:spPr>
            <a:xfrm>
              <a:off x="3775270" y="5440028"/>
              <a:ext cx="2034687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C7D65E25-8E85-4310-92CC-9F1C1E6A7F43}"/>
                </a:ext>
              </a:extLst>
            </p:cNvPr>
            <p:cNvSpPr txBox="1"/>
            <p:nvPr/>
          </p:nvSpPr>
          <p:spPr>
            <a:xfrm>
              <a:off x="4145677" y="5025986"/>
              <a:ext cx="3846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Arial Black" panose="020B0A04020102020204" pitchFamily="34" charset="0"/>
                </a:rPr>
                <a:t>Solteiro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A409C1EB-3857-450C-BEC1-A07BA52DF6A2}"/>
              </a:ext>
            </a:extLst>
          </p:cNvPr>
          <p:cNvGrpSpPr/>
          <p:nvPr/>
        </p:nvGrpSpPr>
        <p:grpSpPr>
          <a:xfrm>
            <a:off x="1393987" y="5709710"/>
            <a:ext cx="10140468" cy="966885"/>
            <a:chOff x="2968124" y="5791529"/>
            <a:chExt cx="6457265" cy="824893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348E9E5A-C1CB-4027-965A-E00BBF172C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073" b="12367"/>
            <a:stretch/>
          </p:blipFill>
          <p:spPr>
            <a:xfrm>
              <a:off x="2968124" y="5791529"/>
              <a:ext cx="1136837" cy="824893"/>
            </a:xfrm>
            <a:prstGeom prst="rect">
              <a:avLst/>
            </a:prstGeom>
          </p:spPr>
        </p:pic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9B2297FB-3D5D-4949-BBB3-0428A848E46B}"/>
                </a:ext>
              </a:extLst>
            </p:cNvPr>
            <p:cNvCxnSpPr>
              <a:cxnSpLocks/>
            </p:cNvCxnSpPr>
            <p:nvPr/>
          </p:nvCxnSpPr>
          <p:spPr>
            <a:xfrm>
              <a:off x="3775270" y="6352083"/>
              <a:ext cx="5471629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FA32A409-E742-45C3-A4C5-2B9145A6F01A}"/>
                </a:ext>
              </a:extLst>
            </p:cNvPr>
            <p:cNvSpPr txBox="1"/>
            <p:nvPr/>
          </p:nvSpPr>
          <p:spPr>
            <a:xfrm>
              <a:off x="4050968" y="6031666"/>
              <a:ext cx="5374421" cy="31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Arial Black" panose="020B0A04020102020204" pitchFamily="34" charset="0"/>
                </a:rPr>
                <a:t>Ensino Superior – Analise e Desenvolvimento de Sistemas (2023)</a:t>
              </a:r>
              <a:endParaRPr lang="pt-BR" sz="32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93DE4F61-54D6-407D-80D8-7D870469C6D6}"/>
              </a:ext>
            </a:extLst>
          </p:cNvPr>
          <p:cNvGrpSpPr/>
          <p:nvPr/>
        </p:nvGrpSpPr>
        <p:grpSpPr>
          <a:xfrm>
            <a:off x="8656812" y="2825153"/>
            <a:ext cx="2877643" cy="2929592"/>
            <a:chOff x="8656812" y="2825153"/>
            <a:chExt cx="2877643" cy="2929592"/>
          </a:xfrm>
        </p:grpSpPr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1AFD6701-46B6-45D5-8D40-0C039F067DF2}"/>
                </a:ext>
              </a:extLst>
            </p:cNvPr>
            <p:cNvSpPr/>
            <p:nvPr/>
          </p:nvSpPr>
          <p:spPr>
            <a:xfrm>
              <a:off x="8812374" y="3159122"/>
              <a:ext cx="2722081" cy="2595623"/>
            </a:xfrm>
            <a:prstGeom prst="ellipse">
              <a:avLst/>
            </a:prstGeom>
            <a:solidFill>
              <a:srgbClr val="A1C8E9"/>
            </a:solidFill>
            <a:ln>
              <a:solidFill>
                <a:srgbClr val="A1C8E9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rgbClr val="128EFE"/>
                  </a:solidFill>
                </a:ln>
                <a:solidFill>
                  <a:srgbClr val="0889FE"/>
                </a:solidFill>
              </a:endParaRPr>
            </a:p>
          </p:txBody>
        </p:sp>
        <p:pic>
          <p:nvPicPr>
            <p:cNvPr id="45" name="Imagem 44">
              <a:extLst>
                <a:ext uri="{FF2B5EF4-FFF2-40B4-BE49-F238E27FC236}">
                  <a16:creationId xmlns:a16="http://schemas.microsoft.com/office/drawing/2014/main" id="{4DD1332B-3C9F-417C-8B34-C929FCB5DE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28" t="12368" r="22820" b="55811"/>
            <a:stretch/>
          </p:blipFill>
          <p:spPr>
            <a:xfrm>
              <a:off x="8656812" y="2825153"/>
              <a:ext cx="2795011" cy="2773495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230995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4A9956E-BBCF-4447-B720-A9D80F738010}"/>
              </a:ext>
            </a:extLst>
          </p:cNvPr>
          <p:cNvSpPr txBox="1"/>
          <p:nvPr/>
        </p:nvSpPr>
        <p:spPr>
          <a:xfrm>
            <a:off x="973738" y="411137"/>
            <a:ext cx="10447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CONQUISTAS ESCOLARES</a:t>
            </a:r>
          </a:p>
        </p:txBody>
      </p: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A0508C0A-8C85-48C0-A2BD-69C3D0F556EC}"/>
              </a:ext>
            </a:extLst>
          </p:cNvPr>
          <p:cNvGrpSpPr/>
          <p:nvPr/>
        </p:nvGrpSpPr>
        <p:grpSpPr>
          <a:xfrm>
            <a:off x="1680939" y="4508503"/>
            <a:ext cx="8830121" cy="500818"/>
            <a:chOff x="870470" y="4375982"/>
            <a:chExt cx="9077008" cy="578010"/>
          </a:xfrm>
        </p:grpSpPr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id="{4B41D20D-E7F8-4DDE-A481-998DAAC23BF5}"/>
                </a:ext>
              </a:extLst>
            </p:cNvPr>
            <p:cNvGrpSpPr/>
            <p:nvPr/>
          </p:nvGrpSpPr>
          <p:grpSpPr>
            <a:xfrm>
              <a:off x="870470" y="4375982"/>
              <a:ext cx="556591" cy="578010"/>
              <a:chOff x="3167270" y="3219962"/>
              <a:chExt cx="1346076" cy="1346076"/>
            </a:xfrm>
          </p:grpSpPr>
          <p:sp>
            <p:nvSpPr>
              <p:cNvPr id="81" name="Elipse 80">
                <a:extLst>
                  <a:ext uri="{FF2B5EF4-FFF2-40B4-BE49-F238E27FC236}">
                    <a16:creationId xmlns:a16="http://schemas.microsoft.com/office/drawing/2014/main" id="{0B63BF6B-C288-4053-9E57-2437040C82FD}"/>
                  </a:ext>
                </a:extLst>
              </p:cNvPr>
              <p:cNvSpPr/>
              <p:nvPr/>
            </p:nvSpPr>
            <p:spPr>
              <a:xfrm>
                <a:off x="3167270" y="3219962"/>
                <a:ext cx="1346076" cy="13460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6630DEFA-0666-4DC6-B00E-FE7B21E33206}"/>
                  </a:ext>
                </a:extLst>
              </p:cNvPr>
              <p:cNvSpPr/>
              <p:nvPr/>
            </p:nvSpPr>
            <p:spPr>
              <a:xfrm>
                <a:off x="3339755" y="3392447"/>
                <a:ext cx="1001106" cy="1001106"/>
              </a:xfrm>
              <a:prstGeom prst="ellipse">
                <a:avLst/>
              </a:prstGeom>
              <a:solidFill>
                <a:srgbClr val="EEA49C"/>
              </a:solidFill>
              <a:ln>
                <a:solidFill>
                  <a:srgbClr val="EEA4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54B22D06-A891-4B4E-A574-93A574DF71C3}"/>
                </a:ext>
              </a:extLst>
            </p:cNvPr>
            <p:cNvCxnSpPr>
              <a:stCxn id="81" idx="6"/>
            </p:cNvCxnSpPr>
            <p:nvPr/>
          </p:nvCxnSpPr>
          <p:spPr>
            <a:xfrm>
              <a:off x="1427061" y="4664987"/>
              <a:ext cx="228354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9872A88B-29DA-4467-AE87-CAFAC5B39EC2}"/>
                </a:ext>
              </a:extLst>
            </p:cNvPr>
            <p:cNvGrpSpPr/>
            <p:nvPr/>
          </p:nvGrpSpPr>
          <p:grpSpPr>
            <a:xfrm>
              <a:off x="3710609" y="4375982"/>
              <a:ext cx="556591" cy="578010"/>
              <a:chOff x="3167270" y="3219962"/>
              <a:chExt cx="1346076" cy="1346076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A5DC3E25-D220-4933-A214-6A09D2D8FFA9}"/>
                  </a:ext>
                </a:extLst>
              </p:cNvPr>
              <p:cNvSpPr/>
              <p:nvPr/>
            </p:nvSpPr>
            <p:spPr>
              <a:xfrm>
                <a:off x="3167270" y="3219962"/>
                <a:ext cx="1346076" cy="13460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AF777503-6F6F-4749-9FFA-F8EC67EEC0E6}"/>
                  </a:ext>
                </a:extLst>
              </p:cNvPr>
              <p:cNvSpPr/>
              <p:nvPr/>
            </p:nvSpPr>
            <p:spPr>
              <a:xfrm>
                <a:off x="3339755" y="3392447"/>
                <a:ext cx="1001106" cy="1001106"/>
              </a:xfrm>
              <a:prstGeom prst="ellipse">
                <a:avLst/>
              </a:prstGeom>
              <a:solidFill>
                <a:srgbClr val="A1C8E9"/>
              </a:solidFill>
              <a:ln>
                <a:solidFill>
                  <a:srgbClr val="A1C8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AEA1BF1E-4962-479D-94D3-C007962DBBD1}"/>
                </a:ext>
              </a:extLst>
            </p:cNvPr>
            <p:cNvCxnSpPr>
              <a:stCxn id="87" idx="6"/>
            </p:cNvCxnSpPr>
            <p:nvPr/>
          </p:nvCxnSpPr>
          <p:spPr>
            <a:xfrm>
              <a:off x="4267200" y="4664987"/>
              <a:ext cx="228354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Agrupar 89">
              <a:extLst>
                <a:ext uri="{FF2B5EF4-FFF2-40B4-BE49-F238E27FC236}">
                  <a16:creationId xmlns:a16="http://schemas.microsoft.com/office/drawing/2014/main" id="{3A2234CA-7F95-4B56-957C-514DB15AF4D2}"/>
                </a:ext>
              </a:extLst>
            </p:cNvPr>
            <p:cNvGrpSpPr/>
            <p:nvPr/>
          </p:nvGrpSpPr>
          <p:grpSpPr>
            <a:xfrm>
              <a:off x="6550748" y="4375982"/>
              <a:ext cx="556591" cy="578010"/>
              <a:chOff x="3167270" y="3219962"/>
              <a:chExt cx="1346076" cy="1346076"/>
            </a:xfrm>
          </p:grpSpPr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id="{17871C81-D423-4FAB-9BF4-EBE6AD01C305}"/>
                  </a:ext>
                </a:extLst>
              </p:cNvPr>
              <p:cNvSpPr/>
              <p:nvPr/>
            </p:nvSpPr>
            <p:spPr>
              <a:xfrm>
                <a:off x="3167270" y="3219962"/>
                <a:ext cx="1346076" cy="13460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4D7EF55C-6917-4F57-939E-A37D37171800}"/>
                  </a:ext>
                </a:extLst>
              </p:cNvPr>
              <p:cNvSpPr/>
              <p:nvPr/>
            </p:nvSpPr>
            <p:spPr>
              <a:xfrm>
                <a:off x="3339755" y="3392447"/>
                <a:ext cx="1001106" cy="1001106"/>
              </a:xfrm>
              <a:prstGeom prst="ellipse">
                <a:avLst/>
              </a:prstGeom>
              <a:solidFill>
                <a:srgbClr val="CCFF99"/>
              </a:solidFill>
              <a:ln>
                <a:solidFill>
                  <a:srgbClr val="CCFF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4DFD4C2F-72BC-43B3-A2AB-365D0177BF02}"/>
                </a:ext>
              </a:extLst>
            </p:cNvPr>
            <p:cNvCxnSpPr>
              <a:stCxn id="91" idx="6"/>
            </p:cNvCxnSpPr>
            <p:nvPr/>
          </p:nvCxnSpPr>
          <p:spPr>
            <a:xfrm>
              <a:off x="7107339" y="4664987"/>
              <a:ext cx="228354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id="{CEBBA590-3F1C-4AA9-A1B3-4187C6BCF88C}"/>
                </a:ext>
              </a:extLst>
            </p:cNvPr>
            <p:cNvGrpSpPr/>
            <p:nvPr/>
          </p:nvGrpSpPr>
          <p:grpSpPr>
            <a:xfrm>
              <a:off x="9390887" y="4375982"/>
              <a:ext cx="556591" cy="578010"/>
              <a:chOff x="3167270" y="3219962"/>
              <a:chExt cx="1346076" cy="1346076"/>
            </a:xfrm>
          </p:grpSpPr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id="{0266D5EB-22C1-4A7D-99FA-D30582CD35A3}"/>
                  </a:ext>
                </a:extLst>
              </p:cNvPr>
              <p:cNvSpPr/>
              <p:nvPr/>
            </p:nvSpPr>
            <p:spPr>
              <a:xfrm>
                <a:off x="3167270" y="3219962"/>
                <a:ext cx="1346076" cy="13460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9DE8739C-D4FB-470B-B88B-03E0E2F1FCD1}"/>
                  </a:ext>
                </a:extLst>
              </p:cNvPr>
              <p:cNvSpPr/>
              <p:nvPr/>
            </p:nvSpPr>
            <p:spPr>
              <a:xfrm>
                <a:off x="3339755" y="3392447"/>
                <a:ext cx="1001106" cy="1001106"/>
              </a:xfrm>
              <a:prstGeom prst="ellipse">
                <a:avLst/>
              </a:prstGeom>
              <a:solidFill>
                <a:srgbClr val="F0F298"/>
              </a:solidFill>
              <a:ln>
                <a:solidFill>
                  <a:srgbClr val="F0F2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4BD8531F-EBC4-459D-B005-F9C112815988}"/>
              </a:ext>
            </a:extLst>
          </p:cNvPr>
          <p:cNvGrpSpPr/>
          <p:nvPr/>
        </p:nvGrpSpPr>
        <p:grpSpPr>
          <a:xfrm>
            <a:off x="874552" y="2041521"/>
            <a:ext cx="2362604" cy="3475852"/>
            <a:chOff x="874552" y="2041521"/>
            <a:chExt cx="2362604" cy="3475852"/>
          </a:xfrm>
        </p:grpSpPr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id="{6EEBF620-4A60-495A-BC17-AE7CB5CBE93E}"/>
                </a:ext>
              </a:extLst>
            </p:cNvPr>
            <p:cNvGrpSpPr/>
            <p:nvPr/>
          </p:nvGrpSpPr>
          <p:grpSpPr>
            <a:xfrm>
              <a:off x="1116358" y="2041521"/>
              <a:ext cx="1670614" cy="1670614"/>
              <a:chOff x="1116358" y="2041521"/>
              <a:chExt cx="1670614" cy="1670614"/>
            </a:xfrm>
          </p:grpSpPr>
          <p:grpSp>
            <p:nvGrpSpPr>
              <p:cNvPr id="80" name="Agrupar 79">
                <a:extLst>
                  <a:ext uri="{FF2B5EF4-FFF2-40B4-BE49-F238E27FC236}">
                    <a16:creationId xmlns:a16="http://schemas.microsoft.com/office/drawing/2014/main" id="{F6CB8524-1052-4736-BA63-A0BDE6B2A9B7}"/>
                  </a:ext>
                </a:extLst>
              </p:cNvPr>
              <p:cNvGrpSpPr/>
              <p:nvPr/>
            </p:nvGrpSpPr>
            <p:grpSpPr>
              <a:xfrm>
                <a:off x="1116358" y="2041521"/>
                <a:ext cx="1670614" cy="1670614"/>
                <a:chOff x="313459" y="1781363"/>
                <a:chExt cx="1670614" cy="1670614"/>
              </a:xfrm>
            </p:grpSpPr>
            <p:sp>
              <p:nvSpPr>
                <p:cNvPr id="79" name="Lágrima 78">
                  <a:extLst>
                    <a:ext uri="{FF2B5EF4-FFF2-40B4-BE49-F238E27FC236}">
                      <a16:creationId xmlns:a16="http://schemas.microsoft.com/office/drawing/2014/main" id="{1919AD3C-7C52-4605-8C6E-247BF27D4EDE}"/>
                    </a:ext>
                  </a:extLst>
                </p:cNvPr>
                <p:cNvSpPr/>
                <p:nvPr/>
              </p:nvSpPr>
              <p:spPr>
                <a:xfrm rot="8103905">
                  <a:off x="313459" y="1781363"/>
                  <a:ext cx="1670614" cy="1670614"/>
                </a:xfrm>
                <a:prstGeom prst="teardrop">
                  <a:avLst>
                    <a:gd name="adj" fmla="val 124652"/>
                  </a:avLst>
                </a:prstGeom>
                <a:solidFill>
                  <a:srgbClr val="EEA49C"/>
                </a:solidFill>
                <a:ln>
                  <a:solidFill>
                    <a:srgbClr val="EEA4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Elipse 76">
                  <a:extLst>
                    <a:ext uri="{FF2B5EF4-FFF2-40B4-BE49-F238E27FC236}">
                      <a16:creationId xmlns:a16="http://schemas.microsoft.com/office/drawing/2014/main" id="{68192B88-4C77-4EBA-B264-2E2141ADE825}"/>
                    </a:ext>
                  </a:extLst>
                </p:cNvPr>
                <p:cNvSpPr/>
                <p:nvPr/>
              </p:nvSpPr>
              <p:spPr>
                <a:xfrm>
                  <a:off x="545474" y="2013378"/>
                  <a:ext cx="1206584" cy="120658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pic>
            <p:nvPicPr>
              <p:cNvPr id="108" name="Gráfico 107" descr="Público alvo">
                <a:extLst>
                  <a:ext uri="{FF2B5EF4-FFF2-40B4-BE49-F238E27FC236}">
                    <a16:creationId xmlns:a16="http://schemas.microsoft.com/office/drawing/2014/main" id="{E989D68A-7B2C-4D81-AAD7-28E19F4F9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98319" y="245891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101710AF-7BAB-4DB5-B321-BFF2ABC379EA}"/>
                </a:ext>
              </a:extLst>
            </p:cNvPr>
            <p:cNvSpPr txBox="1"/>
            <p:nvPr/>
          </p:nvSpPr>
          <p:spPr>
            <a:xfrm>
              <a:off x="874552" y="5148041"/>
              <a:ext cx="2362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LÍDER DE CLASSE</a:t>
              </a:r>
            </a:p>
          </p:txBody>
        </p:sp>
      </p:grpSp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8A00C16B-0006-448D-A191-B53D86FFDCBE}"/>
              </a:ext>
            </a:extLst>
          </p:cNvPr>
          <p:cNvGrpSpPr/>
          <p:nvPr/>
        </p:nvGrpSpPr>
        <p:grpSpPr>
          <a:xfrm>
            <a:off x="3237156" y="2034409"/>
            <a:ext cx="2858844" cy="3776216"/>
            <a:chOff x="3237156" y="2034409"/>
            <a:chExt cx="2858844" cy="3776216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F9C36558-0634-4B78-B41C-084A20EA4815}"/>
                </a:ext>
              </a:extLst>
            </p:cNvPr>
            <p:cNvGrpSpPr/>
            <p:nvPr/>
          </p:nvGrpSpPr>
          <p:grpSpPr>
            <a:xfrm>
              <a:off x="3879248" y="2034409"/>
              <a:ext cx="1670614" cy="1670614"/>
              <a:chOff x="3879248" y="2034409"/>
              <a:chExt cx="1670614" cy="1670614"/>
            </a:xfrm>
          </p:grpSpPr>
          <p:grpSp>
            <p:nvGrpSpPr>
              <p:cNvPr id="99" name="Agrupar 98">
                <a:extLst>
                  <a:ext uri="{FF2B5EF4-FFF2-40B4-BE49-F238E27FC236}">
                    <a16:creationId xmlns:a16="http://schemas.microsoft.com/office/drawing/2014/main" id="{3D84A83D-9B3B-4913-B87B-CD3518C96843}"/>
                  </a:ext>
                </a:extLst>
              </p:cNvPr>
              <p:cNvGrpSpPr/>
              <p:nvPr/>
            </p:nvGrpSpPr>
            <p:grpSpPr>
              <a:xfrm>
                <a:off x="3879248" y="2034409"/>
                <a:ext cx="1670614" cy="1670614"/>
                <a:chOff x="313459" y="1781363"/>
                <a:chExt cx="1670614" cy="1670614"/>
              </a:xfrm>
            </p:grpSpPr>
            <p:sp>
              <p:nvSpPr>
                <p:cNvPr id="100" name="Lágrima 99">
                  <a:extLst>
                    <a:ext uri="{FF2B5EF4-FFF2-40B4-BE49-F238E27FC236}">
                      <a16:creationId xmlns:a16="http://schemas.microsoft.com/office/drawing/2014/main" id="{5F263E72-7F7F-406C-9911-B55D93CF929D}"/>
                    </a:ext>
                  </a:extLst>
                </p:cNvPr>
                <p:cNvSpPr/>
                <p:nvPr/>
              </p:nvSpPr>
              <p:spPr>
                <a:xfrm rot="8103905">
                  <a:off x="313459" y="1781363"/>
                  <a:ext cx="1670614" cy="1670614"/>
                </a:xfrm>
                <a:prstGeom prst="teardrop">
                  <a:avLst>
                    <a:gd name="adj" fmla="val 124652"/>
                  </a:avLst>
                </a:prstGeom>
                <a:solidFill>
                  <a:srgbClr val="A1C8E9"/>
                </a:solidFill>
                <a:ln>
                  <a:solidFill>
                    <a:srgbClr val="A1C8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1" name="Elipse 100">
                  <a:extLst>
                    <a:ext uri="{FF2B5EF4-FFF2-40B4-BE49-F238E27FC236}">
                      <a16:creationId xmlns:a16="http://schemas.microsoft.com/office/drawing/2014/main" id="{18B0B366-32FA-4F50-99DD-90EE3B3E677E}"/>
                    </a:ext>
                  </a:extLst>
                </p:cNvPr>
                <p:cNvSpPr/>
                <p:nvPr/>
              </p:nvSpPr>
              <p:spPr>
                <a:xfrm>
                  <a:off x="545474" y="2013378"/>
                  <a:ext cx="1206584" cy="120658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pic>
            <p:nvPicPr>
              <p:cNvPr id="110" name="Gráfico 109" descr="Funcionário de escritório">
                <a:extLst>
                  <a:ext uri="{FF2B5EF4-FFF2-40B4-BE49-F238E27FC236}">
                    <a16:creationId xmlns:a16="http://schemas.microsoft.com/office/drawing/2014/main" id="{E1A0916B-CEBB-4A97-97F3-BD62AC09C0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257355" y="2300943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18" name="CaixaDeTexto 117">
              <a:extLst>
                <a:ext uri="{FF2B5EF4-FFF2-40B4-BE49-F238E27FC236}">
                  <a16:creationId xmlns:a16="http://schemas.microsoft.com/office/drawing/2014/main" id="{4B2726C1-FBE3-402A-848B-50CF488F2B72}"/>
                </a:ext>
              </a:extLst>
            </p:cNvPr>
            <p:cNvSpPr txBox="1"/>
            <p:nvPr/>
          </p:nvSpPr>
          <p:spPr>
            <a:xfrm>
              <a:off x="3237156" y="5164294"/>
              <a:ext cx="28588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PRESIDENTE DO GRÊMIO ESTUDANTIL</a:t>
              </a:r>
            </a:p>
          </p:txBody>
        </p:sp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AD51D1C4-86E9-4DAA-858D-BB6E2EA14C11}"/>
              </a:ext>
            </a:extLst>
          </p:cNvPr>
          <p:cNvGrpSpPr/>
          <p:nvPr/>
        </p:nvGrpSpPr>
        <p:grpSpPr>
          <a:xfrm>
            <a:off x="6473867" y="2034409"/>
            <a:ext cx="2184880" cy="3748451"/>
            <a:chOff x="6473867" y="2034409"/>
            <a:chExt cx="2184880" cy="3748451"/>
          </a:xfrm>
        </p:grpSpPr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EF52A1BA-7209-40B0-9265-AF6CB1EE9070}"/>
                </a:ext>
              </a:extLst>
            </p:cNvPr>
            <p:cNvGrpSpPr/>
            <p:nvPr/>
          </p:nvGrpSpPr>
          <p:grpSpPr>
            <a:xfrm>
              <a:off x="6642138" y="2034409"/>
              <a:ext cx="1670614" cy="1670614"/>
              <a:chOff x="6642138" y="2034409"/>
              <a:chExt cx="1670614" cy="1670614"/>
            </a:xfrm>
          </p:grpSpPr>
          <p:grpSp>
            <p:nvGrpSpPr>
              <p:cNvPr id="102" name="Agrupar 101">
                <a:extLst>
                  <a:ext uri="{FF2B5EF4-FFF2-40B4-BE49-F238E27FC236}">
                    <a16:creationId xmlns:a16="http://schemas.microsoft.com/office/drawing/2014/main" id="{5BA32B18-A6B4-4A3C-BCAC-E4BEE4CF6B31}"/>
                  </a:ext>
                </a:extLst>
              </p:cNvPr>
              <p:cNvGrpSpPr/>
              <p:nvPr/>
            </p:nvGrpSpPr>
            <p:grpSpPr>
              <a:xfrm>
                <a:off x="6642138" y="2034409"/>
                <a:ext cx="1670614" cy="1670614"/>
                <a:chOff x="313459" y="1781363"/>
                <a:chExt cx="1670614" cy="1670614"/>
              </a:xfrm>
            </p:grpSpPr>
            <p:sp>
              <p:nvSpPr>
                <p:cNvPr id="103" name="Lágrima 102">
                  <a:extLst>
                    <a:ext uri="{FF2B5EF4-FFF2-40B4-BE49-F238E27FC236}">
                      <a16:creationId xmlns:a16="http://schemas.microsoft.com/office/drawing/2014/main" id="{E3C472E5-4582-4AC0-90A6-26D75D374749}"/>
                    </a:ext>
                  </a:extLst>
                </p:cNvPr>
                <p:cNvSpPr/>
                <p:nvPr/>
              </p:nvSpPr>
              <p:spPr>
                <a:xfrm rot="8103905">
                  <a:off x="313459" y="1781363"/>
                  <a:ext cx="1670614" cy="1670614"/>
                </a:xfrm>
                <a:prstGeom prst="teardrop">
                  <a:avLst>
                    <a:gd name="adj" fmla="val 124652"/>
                  </a:avLst>
                </a:prstGeom>
                <a:solidFill>
                  <a:srgbClr val="CCFF99"/>
                </a:solidFill>
                <a:ln>
                  <a:solidFill>
                    <a:srgbClr val="CCFF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104" name="Elipse 103">
                  <a:extLst>
                    <a:ext uri="{FF2B5EF4-FFF2-40B4-BE49-F238E27FC236}">
                      <a16:creationId xmlns:a16="http://schemas.microsoft.com/office/drawing/2014/main" id="{1512967A-B619-44BA-9F96-F8B3FE0C764F}"/>
                    </a:ext>
                  </a:extLst>
                </p:cNvPr>
                <p:cNvSpPr/>
                <p:nvPr/>
              </p:nvSpPr>
              <p:spPr>
                <a:xfrm>
                  <a:off x="545474" y="2013378"/>
                  <a:ext cx="1206584" cy="120658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</p:grpSp>
          <p:pic>
            <p:nvPicPr>
              <p:cNvPr id="111" name="Gráfico 110" descr="Professor">
                <a:extLst>
                  <a:ext uri="{FF2B5EF4-FFF2-40B4-BE49-F238E27FC236}">
                    <a16:creationId xmlns:a16="http://schemas.microsoft.com/office/drawing/2014/main" id="{5AC7A7CA-CBB2-429A-978B-FF6387EAA3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49158" y="2377263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19" name="CaixaDeTexto 118">
              <a:extLst>
                <a:ext uri="{FF2B5EF4-FFF2-40B4-BE49-F238E27FC236}">
                  <a16:creationId xmlns:a16="http://schemas.microsoft.com/office/drawing/2014/main" id="{E60C43D6-1E2A-4E02-A01C-412A185C2FC5}"/>
                </a:ext>
              </a:extLst>
            </p:cNvPr>
            <p:cNvSpPr txBox="1"/>
            <p:nvPr/>
          </p:nvSpPr>
          <p:spPr>
            <a:xfrm>
              <a:off x="6473867" y="5136529"/>
              <a:ext cx="21848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PALESTRANTE DA ESCOLA</a:t>
              </a:r>
            </a:p>
          </p:txBody>
        </p:sp>
      </p:grp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98E5DE8E-B267-4C6F-8E73-BF05BE4EE9AF}"/>
              </a:ext>
            </a:extLst>
          </p:cNvPr>
          <p:cNvGrpSpPr/>
          <p:nvPr/>
        </p:nvGrpSpPr>
        <p:grpSpPr>
          <a:xfrm>
            <a:off x="8908114" y="2041521"/>
            <a:ext cx="2913518" cy="3769105"/>
            <a:chOff x="8908114" y="2041521"/>
            <a:chExt cx="2913518" cy="3769105"/>
          </a:xfrm>
        </p:grpSpPr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4A7B1B75-A0C5-4AD8-A630-F2742FC023B2}"/>
                </a:ext>
              </a:extLst>
            </p:cNvPr>
            <p:cNvGrpSpPr/>
            <p:nvPr/>
          </p:nvGrpSpPr>
          <p:grpSpPr>
            <a:xfrm>
              <a:off x="9405028" y="2041521"/>
              <a:ext cx="1670614" cy="1670614"/>
              <a:chOff x="9405028" y="2041521"/>
              <a:chExt cx="1670614" cy="1670614"/>
            </a:xfrm>
          </p:grpSpPr>
          <p:grpSp>
            <p:nvGrpSpPr>
              <p:cNvPr id="105" name="Agrupar 104">
                <a:extLst>
                  <a:ext uri="{FF2B5EF4-FFF2-40B4-BE49-F238E27FC236}">
                    <a16:creationId xmlns:a16="http://schemas.microsoft.com/office/drawing/2014/main" id="{8CD48BC3-3676-48D4-91E6-92835A639B25}"/>
                  </a:ext>
                </a:extLst>
              </p:cNvPr>
              <p:cNvGrpSpPr/>
              <p:nvPr/>
            </p:nvGrpSpPr>
            <p:grpSpPr>
              <a:xfrm>
                <a:off x="9405028" y="2041521"/>
                <a:ext cx="1670614" cy="1670614"/>
                <a:chOff x="313459" y="1781363"/>
                <a:chExt cx="1670614" cy="1670614"/>
              </a:xfrm>
            </p:grpSpPr>
            <p:sp>
              <p:nvSpPr>
                <p:cNvPr id="106" name="Lágrima 105">
                  <a:extLst>
                    <a:ext uri="{FF2B5EF4-FFF2-40B4-BE49-F238E27FC236}">
                      <a16:creationId xmlns:a16="http://schemas.microsoft.com/office/drawing/2014/main" id="{597FA06B-237E-41FA-93E1-A910E2BE229E}"/>
                    </a:ext>
                  </a:extLst>
                </p:cNvPr>
                <p:cNvSpPr/>
                <p:nvPr/>
              </p:nvSpPr>
              <p:spPr>
                <a:xfrm rot="8103905">
                  <a:off x="313459" y="1781363"/>
                  <a:ext cx="1670614" cy="1670614"/>
                </a:xfrm>
                <a:prstGeom prst="teardrop">
                  <a:avLst>
                    <a:gd name="adj" fmla="val 124652"/>
                  </a:avLst>
                </a:prstGeom>
                <a:solidFill>
                  <a:srgbClr val="F0F298"/>
                </a:solidFill>
                <a:ln>
                  <a:solidFill>
                    <a:srgbClr val="F0F29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Elipse 106">
                  <a:extLst>
                    <a:ext uri="{FF2B5EF4-FFF2-40B4-BE49-F238E27FC236}">
                      <a16:creationId xmlns:a16="http://schemas.microsoft.com/office/drawing/2014/main" id="{825453C4-06DE-4862-AC06-AD7C467F5DF0}"/>
                    </a:ext>
                  </a:extLst>
                </p:cNvPr>
                <p:cNvSpPr/>
                <p:nvPr/>
              </p:nvSpPr>
              <p:spPr>
                <a:xfrm>
                  <a:off x="545474" y="2013378"/>
                  <a:ext cx="1206584" cy="120658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pic>
            <p:nvPicPr>
              <p:cNvPr id="109" name="Gráfico 108" descr="Fita">
                <a:extLst>
                  <a:ext uri="{FF2B5EF4-FFF2-40B4-BE49-F238E27FC236}">
                    <a16:creationId xmlns:a16="http://schemas.microsoft.com/office/drawing/2014/main" id="{6EF2645A-03D9-433A-BBF4-E0AF44D073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783134" y="244681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20" name="CaixaDeTexto 119">
              <a:extLst>
                <a:ext uri="{FF2B5EF4-FFF2-40B4-BE49-F238E27FC236}">
                  <a16:creationId xmlns:a16="http://schemas.microsoft.com/office/drawing/2014/main" id="{BA04F9B4-E074-445B-BB95-2D7410D33E02}"/>
                </a:ext>
              </a:extLst>
            </p:cNvPr>
            <p:cNvSpPr txBox="1"/>
            <p:nvPr/>
          </p:nvSpPr>
          <p:spPr>
            <a:xfrm>
              <a:off x="8908114" y="5164295"/>
              <a:ext cx="29135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FINALISTA EM OLÍMPIADAS E FEIRAS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03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aixaDeTexto 50">
            <a:extLst>
              <a:ext uri="{FF2B5EF4-FFF2-40B4-BE49-F238E27FC236}">
                <a16:creationId xmlns:a16="http://schemas.microsoft.com/office/drawing/2014/main" id="{571F9171-3F19-4C4E-BDA6-04BCDF1906FF}"/>
              </a:ext>
            </a:extLst>
          </p:cNvPr>
          <p:cNvSpPr txBox="1"/>
          <p:nvPr/>
        </p:nvSpPr>
        <p:spPr>
          <a:xfrm>
            <a:off x="264065" y="1155355"/>
            <a:ext cx="10141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Atuação como líder de classe em dois anos;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Criação de projetos para arrecadação de fundos para reparos na estrutura predial da escola;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Disponibilização de mão de obra nos consertos dos armários escolares;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Arrecadação de verba para conserto do ventilador e da cortina da sala de aula;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Parceria com a Prefeitura de Franca para plantação de mudas de árvores dentro da escola e ao redor.</a:t>
            </a:r>
          </a:p>
        </p:txBody>
      </p: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5803C0CB-CC32-4E7A-A592-3A785BE2B52F}"/>
              </a:ext>
            </a:extLst>
          </p:cNvPr>
          <p:cNvGrpSpPr/>
          <p:nvPr/>
        </p:nvGrpSpPr>
        <p:grpSpPr>
          <a:xfrm>
            <a:off x="127916" y="153429"/>
            <a:ext cx="5227039" cy="1031635"/>
            <a:chOff x="127916" y="153429"/>
            <a:chExt cx="5227039" cy="1031635"/>
          </a:xfrm>
        </p:grpSpPr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60138F50-A57F-4BEE-B90B-1C765F17FA5E}"/>
                </a:ext>
              </a:extLst>
            </p:cNvPr>
            <p:cNvGrpSpPr/>
            <p:nvPr/>
          </p:nvGrpSpPr>
          <p:grpSpPr>
            <a:xfrm>
              <a:off x="127916" y="153429"/>
              <a:ext cx="452568" cy="869620"/>
              <a:chOff x="281051" y="177332"/>
              <a:chExt cx="1018422" cy="1956925"/>
            </a:xfrm>
          </p:grpSpPr>
          <p:grpSp>
            <p:nvGrpSpPr>
              <p:cNvPr id="26" name="Agrupar 25">
                <a:extLst>
                  <a:ext uri="{FF2B5EF4-FFF2-40B4-BE49-F238E27FC236}">
                    <a16:creationId xmlns:a16="http://schemas.microsoft.com/office/drawing/2014/main" id="{42826E2A-6449-4126-9E02-20B184FBAA8E}"/>
                  </a:ext>
                </a:extLst>
              </p:cNvPr>
              <p:cNvGrpSpPr/>
              <p:nvPr/>
            </p:nvGrpSpPr>
            <p:grpSpPr>
              <a:xfrm>
                <a:off x="587430" y="1759037"/>
                <a:ext cx="405664" cy="375220"/>
                <a:chOff x="3167270" y="3219962"/>
                <a:chExt cx="1346076" cy="1346076"/>
              </a:xfrm>
            </p:grpSpPr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DEEB8E08-A7BF-41EF-BA8C-F19064046704}"/>
                    </a:ext>
                  </a:extLst>
                </p:cNvPr>
                <p:cNvSpPr/>
                <p:nvPr/>
              </p:nvSpPr>
              <p:spPr>
                <a:xfrm>
                  <a:off x="3167270" y="3219962"/>
                  <a:ext cx="1346076" cy="134607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Elipse 39">
                  <a:extLst>
                    <a:ext uri="{FF2B5EF4-FFF2-40B4-BE49-F238E27FC236}">
                      <a16:creationId xmlns:a16="http://schemas.microsoft.com/office/drawing/2014/main" id="{5710A65E-522A-43D9-88CB-E52147AB9B10}"/>
                    </a:ext>
                  </a:extLst>
                </p:cNvPr>
                <p:cNvSpPr/>
                <p:nvPr/>
              </p:nvSpPr>
              <p:spPr>
                <a:xfrm>
                  <a:off x="3339755" y="3392447"/>
                  <a:ext cx="1001106" cy="1001106"/>
                </a:xfrm>
                <a:prstGeom prst="ellipse">
                  <a:avLst/>
                </a:prstGeom>
                <a:solidFill>
                  <a:srgbClr val="EEA49C"/>
                </a:solidFill>
                <a:ln>
                  <a:solidFill>
                    <a:srgbClr val="EEA4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id="{36B11049-BBC6-4727-A9A5-04BCEF50B7E4}"/>
                  </a:ext>
                </a:extLst>
              </p:cNvPr>
              <p:cNvGrpSpPr/>
              <p:nvPr/>
            </p:nvGrpSpPr>
            <p:grpSpPr>
              <a:xfrm>
                <a:off x="281051" y="177332"/>
                <a:ext cx="1018422" cy="1018422"/>
                <a:chOff x="1116358" y="2041521"/>
                <a:chExt cx="1670614" cy="1670614"/>
              </a:xfrm>
            </p:grpSpPr>
            <p:grpSp>
              <p:nvGrpSpPr>
                <p:cNvPr id="44" name="Agrupar 43">
                  <a:extLst>
                    <a:ext uri="{FF2B5EF4-FFF2-40B4-BE49-F238E27FC236}">
                      <a16:creationId xmlns:a16="http://schemas.microsoft.com/office/drawing/2014/main" id="{A3B6C7E4-E300-40F1-942D-97E194FAA48A}"/>
                    </a:ext>
                  </a:extLst>
                </p:cNvPr>
                <p:cNvGrpSpPr/>
                <p:nvPr/>
              </p:nvGrpSpPr>
              <p:grpSpPr>
                <a:xfrm>
                  <a:off x="1116358" y="2041521"/>
                  <a:ext cx="1670614" cy="1670614"/>
                  <a:chOff x="313459" y="1781363"/>
                  <a:chExt cx="1670614" cy="1670614"/>
                </a:xfrm>
              </p:grpSpPr>
              <p:sp>
                <p:nvSpPr>
                  <p:cNvPr id="46" name="Lágrima 45">
                    <a:extLst>
                      <a:ext uri="{FF2B5EF4-FFF2-40B4-BE49-F238E27FC236}">
                        <a16:creationId xmlns:a16="http://schemas.microsoft.com/office/drawing/2014/main" id="{065B9BF2-8F19-4890-BC52-3F0AFC43938C}"/>
                      </a:ext>
                    </a:extLst>
                  </p:cNvPr>
                  <p:cNvSpPr/>
                  <p:nvPr/>
                </p:nvSpPr>
                <p:spPr>
                  <a:xfrm rot="8103905">
                    <a:off x="313459" y="1781363"/>
                    <a:ext cx="1670614" cy="1670614"/>
                  </a:xfrm>
                  <a:prstGeom prst="teardrop">
                    <a:avLst>
                      <a:gd name="adj" fmla="val 124652"/>
                    </a:avLst>
                  </a:prstGeom>
                  <a:solidFill>
                    <a:srgbClr val="EEA49C"/>
                  </a:solidFill>
                  <a:ln>
                    <a:solidFill>
                      <a:srgbClr val="EEA4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" name="Elipse 46">
                    <a:extLst>
                      <a:ext uri="{FF2B5EF4-FFF2-40B4-BE49-F238E27FC236}">
                        <a16:creationId xmlns:a16="http://schemas.microsoft.com/office/drawing/2014/main" id="{6E676F62-0E85-49BE-B6BC-122AA7F66914}"/>
                      </a:ext>
                    </a:extLst>
                  </p:cNvPr>
                  <p:cNvSpPr/>
                  <p:nvPr/>
                </p:nvSpPr>
                <p:spPr>
                  <a:xfrm>
                    <a:off x="545474" y="2013378"/>
                    <a:ext cx="1206584" cy="1206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pic>
              <p:nvPicPr>
                <p:cNvPr id="45" name="Gráfico 44" descr="Público alvo">
                  <a:extLst>
                    <a:ext uri="{FF2B5EF4-FFF2-40B4-BE49-F238E27FC236}">
                      <a16:creationId xmlns:a16="http://schemas.microsoft.com/office/drawing/2014/main" id="{240FE8D3-E609-4676-9258-46216D6078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98319" y="2458911"/>
                  <a:ext cx="914400" cy="914400"/>
                </a:xfrm>
                <a:prstGeom prst="rect">
                  <a:avLst/>
                </a:prstGeom>
              </p:spPr>
            </p:pic>
          </p:grpSp>
        </p:grp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5C831A70-15DA-4480-9C5D-C24B7D79DAD5}"/>
                </a:ext>
              </a:extLst>
            </p:cNvPr>
            <p:cNvSpPr txBox="1"/>
            <p:nvPr/>
          </p:nvSpPr>
          <p:spPr>
            <a:xfrm>
              <a:off x="754820" y="538733"/>
              <a:ext cx="46001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LÍDER DE CLASSE</a:t>
              </a:r>
            </a:p>
          </p:txBody>
        </p:sp>
      </p:grp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1438D3A4-3C5F-4017-9685-6B9002CDF947}"/>
              </a:ext>
            </a:extLst>
          </p:cNvPr>
          <p:cNvGrpSpPr/>
          <p:nvPr/>
        </p:nvGrpSpPr>
        <p:grpSpPr>
          <a:xfrm>
            <a:off x="111923" y="2723242"/>
            <a:ext cx="10655353" cy="1006474"/>
            <a:chOff x="111923" y="2723242"/>
            <a:chExt cx="10655353" cy="1006474"/>
          </a:xfrm>
        </p:grpSpPr>
        <p:grpSp>
          <p:nvGrpSpPr>
            <p:cNvPr id="59" name="Agrupar 58">
              <a:extLst>
                <a:ext uri="{FF2B5EF4-FFF2-40B4-BE49-F238E27FC236}">
                  <a16:creationId xmlns:a16="http://schemas.microsoft.com/office/drawing/2014/main" id="{03ECB354-9A54-4099-98F5-38C5B00A2D75}"/>
                </a:ext>
              </a:extLst>
            </p:cNvPr>
            <p:cNvGrpSpPr/>
            <p:nvPr/>
          </p:nvGrpSpPr>
          <p:grpSpPr>
            <a:xfrm>
              <a:off x="111923" y="2723242"/>
              <a:ext cx="484554" cy="879272"/>
              <a:chOff x="1614350" y="2414468"/>
              <a:chExt cx="1670614" cy="3031496"/>
            </a:xfrm>
          </p:grpSpPr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773A840A-E162-41ED-AE3F-B8C4D4C87E3D}"/>
                  </a:ext>
                </a:extLst>
              </p:cNvPr>
              <p:cNvGrpSpPr/>
              <p:nvPr/>
            </p:nvGrpSpPr>
            <p:grpSpPr>
              <a:xfrm>
                <a:off x="2178931" y="4945146"/>
                <a:ext cx="541452" cy="500818"/>
                <a:chOff x="3167270" y="3219962"/>
                <a:chExt cx="1346076" cy="1346076"/>
              </a:xfrm>
            </p:grpSpPr>
            <p:sp>
              <p:nvSpPr>
                <p:cNvPr id="37" name="Elipse 36">
                  <a:extLst>
                    <a:ext uri="{FF2B5EF4-FFF2-40B4-BE49-F238E27FC236}">
                      <a16:creationId xmlns:a16="http://schemas.microsoft.com/office/drawing/2014/main" id="{05E673A7-91CF-4EA3-9397-FC85E7DE7854}"/>
                    </a:ext>
                  </a:extLst>
                </p:cNvPr>
                <p:cNvSpPr/>
                <p:nvPr/>
              </p:nvSpPr>
              <p:spPr>
                <a:xfrm>
                  <a:off x="3167270" y="3219962"/>
                  <a:ext cx="1346076" cy="134607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>
                  <a:extLst>
                    <a:ext uri="{FF2B5EF4-FFF2-40B4-BE49-F238E27FC236}">
                      <a16:creationId xmlns:a16="http://schemas.microsoft.com/office/drawing/2014/main" id="{EC9CEC77-142B-4B2D-AC34-61B6345B6CFB}"/>
                    </a:ext>
                  </a:extLst>
                </p:cNvPr>
                <p:cNvSpPr/>
                <p:nvPr/>
              </p:nvSpPr>
              <p:spPr>
                <a:xfrm>
                  <a:off x="3339755" y="3392447"/>
                  <a:ext cx="1001106" cy="1001106"/>
                </a:xfrm>
                <a:prstGeom prst="ellipse">
                  <a:avLst/>
                </a:prstGeom>
                <a:solidFill>
                  <a:srgbClr val="A1C8E9"/>
                </a:solidFill>
                <a:ln>
                  <a:solidFill>
                    <a:srgbClr val="A1C8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53" name="Agrupar 52">
                <a:extLst>
                  <a:ext uri="{FF2B5EF4-FFF2-40B4-BE49-F238E27FC236}">
                    <a16:creationId xmlns:a16="http://schemas.microsoft.com/office/drawing/2014/main" id="{708B9899-AF94-4575-921A-4C2BF08F4DA6}"/>
                  </a:ext>
                </a:extLst>
              </p:cNvPr>
              <p:cNvGrpSpPr/>
              <p:nvPr/>
            </p:nvGrpSpPr>
            <p:grpSpPr>
              <a:xfrm>
                <a:off x="1614350" y="2414468"/>
                <a:ext cx="1670614" cy="1670614"/>
                <a:chOff x="3879248" y="2034409"/>
                <a:chExt cx="1670614" cy="1670614"/>
              </a:xfrm>
            </p:grpSpPr>
            <p:grpSp>
              <p:nvGrpSpPr>
                <p:cNvPr id="55" name="Agrupar 54">
                  <a:extLst>
                    <a:ext uri="{FF2B5EF4-FFF2-40B4-BE49-F238E27FC236}">
                      <a16:creationId xmlns:a16="http://schemas.microsoft.com/office/drawing/2014/main" id="{148ED4F4-DBE9-48BF-B506-D46066D13249}"/>
                    </a:ext>
                  </a:extLst>
                </p:cNvPr>
                <p:cNvGrpSpPr/>
                <p:nvPr/>
              </p:nvGrpSpPr>
              <p:grpSpPr>
                <a:xfrm>
                  <a:off x="3879248" y="2034409"/>
                  <a:ext cx="1670614" cy="1670614"/>
                  <a:chOff x="313459" y="1781363"/>
                  <a:chExt cx="1670614" cy="1670614"/>
                </a:xfrm>
              </p:grpSpPr>
              <p:sp>
                <p:nvSpPr>
                  <p:cNvPr id="57" name="Lágrima 56">
                    <a:extLst>
                      <a:ext uri="{FF2B5EF4-FFF2-40B4-BE49-F238E27FC236}">
                        <a16:creationId xmlns:a16="http://schemas.microsoft.com/office/drawing/2014/main" id="{CCF92FF3-5AA9-4A9F-9BCE-D6D70F8E271C}"/>
                      </a:ext>
                    </a:extLst>
                  </p:cNvPr>
                  <p:cNvSpPr/>
                  <p:nvPr/>
                </p:nvSpPr>
                <p:spPr>
                  <a:xfrm rot="8103905">
                    <a:off x="313459" y="1781363"/>
                    <a:ext cx="1670614" cy="1670614"/>
                  </a:xfrm>
                  <a:prstGeom prst="teardrop">
                    <a:avLst>
                      <a:gd name="adj" fmla="val 124652"/>
                    </a:avLst>
                  </a:prstGeom>
                  <a:solidFill>
                    <a:srgbClr val="A1C8E9"/>
                  </a:solidFill>
                  <a:ln>
                    <a:solidFill>
                      <a:srgbClr val="A1C8E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58" name="Elipse 57">
                    <a:extLst>
                      <a:ext uri="{FF2B5EF4-FFF2-40B4-BE49-F238E27FC236}">
                        <a16:creationId xmlns:a16="http://schemas.microsoft.com/office/drawing/2014/main" id="{FD3B39CE-E0C9-4A2A-9C4F-B00F6530953A}"/>
                      </a:ext>
                    </a:extLst>
                  </p:cNvPr>
                  <p:cNvSpPr/>
                  <p:nvPr/>
                </p:nvSpPr>
                <p:spPr>
                  <a:xfrm>
                    <a:off x="545474" y="2013378"/>
                    <a:ext cx="1206584" cy="1206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pic>
              <p:nvPicPr>
                <p:cNvPr id="56" name="Gráfico 55" descr="Funcionário de escritório">
                  <a:extLst>
                    <a:ext uri="{FF2B5EF4-FFF2-40B4-BE49-F238E27FC236}">
                      <a16:creationId xmlns:a16="http://schemas.microsoft.com/office/drawing/2014/main" id="{4F29DEF6-1BB7-471B-AFB6-5C71037348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57355" y="2300943"/>
                  <a:ext cx="914400" cy="914400"/>
                </a:xfrm>
                <a:prstGeom prst="rect">
                  <a:avLst/>
                </a:prstGeom>
              </p:spPr>
            </p:pic>
          </p:grpSp>
        </p:grp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3E8287F6-C9C4-4ED1-961D-310A1E232D8E}"/>
                </a:ext>
              </a:extLst>
            </p:cNvPr>
            <p:cNvSpPr txBox="1"/>
            <p:nvPr/>
          </p:nvSpPr>
          <p:spPr>
            <a:xfrm>
              <a:off x="708837" y="3083385"/>
              <a:ext cx="100584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PRESIDENTE DO GRÊMIO ESTUDANTIL</a:t>
              </a:r>
            </a:p>
          </p:txBody>
        </p:sp>
      </p:grp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C65456FB-D0CF-42B3-AB4C-245F137D3BDE}"/>
              </a:ext>
            </a:extLst>
          </p:cNvPr>
          <p:cNvSpPr txBox="1"/>
          <p:nvPr/>
        </p:nvSpPr>
        <p:spPr>
          <a:xfrm>
            <a:off x="193599" y="3670141"/>
            <a:ext cx="120012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Chapa eleita por três anos consecutivos;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Realização de eventos culturais para arrecadação de verbas;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Parceria com palestrante para abordagem do tema “Ame Sua Vida”;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Parceria com o instituto Fausto </a:t>
            </a:r>
            <a:r>
              <a:rPr lang="pt-BR" dirty="0" err="1"/>
              <a:t>Giannecchini</a:t>
            </a:r>
            <a:r>
              <a:rPr lang="pt-BR" dirty="0"/>
              <a:t>, com o projeto “A Bola é Nossa!”;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Representante da diretoria em reuniões internas;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Realização de campanhas sazonais (setembro amarelo, outubro rosa, novembro azul);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Revitalização das três quadras de esporte e pátio escolar;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Criação do jardim com sistema de irrigação com reaproveitamento da água da chuva;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Renovação dos artigos esportivos;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Campanhas para arrecadação de alimentos e agasalho.</a:t>
            </a:r>
          </a:p>
        </p:txBody>
      </p: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8ED616CA-3EF5-43A6-8B62-165A53861B1D}"/>
              </a:ext>
            </a:extLst>
          </p:cNvPr>
          <p:cNvGrpSpPr/>
          <p:nvPr/>
        </p:nvGrpSpPr>
        <p:grpSpPr>
          <a:xfrm>
            <a:off x="7104405" y="59700"/>
            <a:ext cx="5053409" cy="3117380"/>
            <a:chOff x="2667000" y="1490662"/>
            <a:chExt cx="6858000" cy="4555877"/>
          </a:xfrm>
        </p:grpSpPr>
        <p:pic>
          <p:nvPicPr>
            <p:cNvPr id="63" name="Imagem 62">
              <a:extLst>
                <a:ext uri="{FF2B5EF4-FFF2-40B4-BE49-F238E27FC236}">
                  <a16:creationId xmlns:a16="http://schemas.microsoft.com/office/drawing/2014/main" id="{52C67AE0-9E2A-407F-8F05-C3C5D334F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1490662"/>
              <a:ext cx="6858000" cy="3876675"/>
            </a:xfrm>
            <a:prstGeom prst="rect">
              <a:avLst/>
            </a:prstGeom>
          </p:spPr>
        </p:pic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A7008ED6-AC59-426A-86F6-B19CCFBA67FC}"/>
                </a:ext>
              </a:extLst>
            </p:cNvPr>
            <p:cNvSpPr txBox="1"/>
            <p:nvPr/>
          </p:nvSpPr>
          <p:spPr>
            <a:xfrm>
              <a:off x="4178105" y="5584874"/>
              <a:ext cx="44313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/>
                <a:t>HALLOWEEN - 2018</a:t>
              </a:r>
            </a:p>
          </p:txBody>
        </p:sp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79891487-32E4-46AC-B0A4-88117CB00C51}"/>
              </a:ext>
            </a:extLst>
          </p:cNvPr>
          <p:cNvGrpSpPr/>
          <p:nvPr/>
        </p:nvGrpSpPr>
        <p:grpSpPr>
          <a:xfrm>
            <a:off x="6947822" y="876169"/>
            <a:ext cx="5053409" cy="4113978"/>
            <a:chOff x="2887307" y="1383909"/>
            <a:chExt cx="5453575" cy="4629210"/>
          </a:xfrm>
        </p:grpSpPr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B5ED356A-DCEA-4366-A11F-866B9862C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7307" y="1383909"/>
              <a:ext cx="5453575" cy="4090181"/>
            </a:xfrm>
            <a:prstGeom prst="rect">
              <a:avLst/>
            </a:prstGeom>
          </p:spPr>
        </p:pic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59C32C83-3FF7-4C92-9934-1B23F66DE854}"/>
                </a:ext>
              </a:extLst>
            </p:cNvPr>
            <p:cNvSpPr txBox="1"/>
            <p:nvPr/>
          </p:nvSpPr>
          <p:spPr>
            <a:xfrm>
              <a:off x="3337859" y="5613009"/>
              <a:ext cx="44313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/>
                <a:t>FESTA ANOS 80 - 2019</a:t>
              </a:r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562ECBDB-A42D-4532-A640-29500F42645F}"/>
              </a:ext>
            </a:extLst>
          </p:cNvPr>
          <p:cNvGrpSpPr/>
          <p:nvPr/>
        </p:nvGrpSpPr>
        <p:grpSpPr>
          <a:xfrm>
            <a:off x="7330045" y="1185064"/>
            <a:ext cx="4846277" cy="4648611"/>
            <a:chOff x="4175287" y="1659424"/>
            <a:chExt cx="3857625" cy="3617155"/>
          </a:xfrm>
        </p:grpSpPr>
        <p:pic>
          <p:nvPicPr>
            <p:cNvPr id="71" name="Imagem 70">
              <a:extLst>
                <a:ext uri="{FF2B5EF4-FFF2-40B4-BE49-F238E27FC236}">
                  <a16:creationId xmlns:a16="http://schemas.microsoft.com/office/drawing/2014/main" id="{5D9168E5-FB73-46C0-A357-0BD7B95F5F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077" b="31501"/>
            <a:stretch/>
          </p:blipFill>
          <p:spPr>
            <a:xfrm>
              <a:off x="4175287" y="1659424"/>
              <a:ext cx="3857625" cy="2840676"/>
            </a:xfrm>
            <a:prstGeom prst="rect">
              <a:avLst/>
            </a:prstGeom>
          </p:spPr>
        </p:pic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C8B672EC-7A6A-4653-8DFA-6BD4A1C3C1F7}"/>
                </a:ext>
              </a:extLst>
            </p:cNvPr>
            <p:cNvSpPr txBox="1"/>
            <p:nvPr/>
          </p:nvSpPr>
          <p:spPr>
            <a:xfrm>
              <a:off x="4768948" y="4814914"/>
              <a:ext cx="28135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/>
                <a:t>FESTA JUNINA - 2019</a:t>
              </a:r>
            </a:p>
          </p:txBody>
        </p:sp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778B524A-4379-427A-9F3C-6DA159693B4E}"/>
              </a:ext>
            </a:extLst>
          </p:cNvPr>
          <p:cNvGrpSpPr/>
          <p:nvPr/>
        </p:nvGrpSpPr>
        <p:grpSpPr>
          <a:xfrm>
            <a:off x="6211048" y="1642067"/>
            <a:ext cx="5946766" cy="4681736"/>
            <a:chOff x="3464596" y="931581"/>
            <a:chExt cx="6564922" cy="5309711"/>
          </a:xfrm>
        </p:grpSpPr>
        <p:pic>
          <p:nvPicPr>
            <p:cNvPr id="75" name="Imagem 74">
              <a:extLst>
                <a:ext uri="{FF2B5EF4-FFF2-40B4-BE49-F238E27FC236}">
                  <a16:creationId xmlns:a16="http://schemas.microsoft.com/office/drawing/2014/main" id="{FC74612B-58D0-4E0F-89B4-7A9A3E42F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596" y="931581"/>
              <a:ext cx="6564922" cy="4923692"/>
            </a:xfrm>
            <a:prstGeom prst="rect">
              <a:avLst/>
            </a:prstGeom>
          </p:spPr>
        </p:pic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C26011D2-C9A0-48D6-8893-7B168BB821EC}"/>
                </a:ext>
              </a:extLst>
            </p:cNvPr>
            <p:cNvSpPr txBox="1"/>
            <p:nvPr/>
          </p:nvSpPr>
          <p:spPr>
            <a:xfrm>
              <a:off x="4824758" y="5841182"/>
              <a:ext cx="51494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/>
                <a:t>RENOVAÇÃO DOS ARTIGOS ESPORTIVOS</a:t>
              </a:r>
            </a:p>
          </p:txBody>
        </p:sp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85BE2532-64B1-4568-BD64-B69C31542287}"/>
              </a:ext>
            </a:extLst>
          </p:cNvPr>
          <p:cNvGrpSpPr/>
          <p:nvPr/>
        </p:nvGrpSpPr>
        <p:grpSpPr>
          <a:xfrm>
            <a:off x="3822596" y="155166"/>
            <a:ext cx="8217529" cy="6641402"/>
            <a:chOff x="2450470" y="0"/>
            <a:chExt cx="8217529" cy="6641402"/>
          </a:xfrm>
        </p:grpSpPr>
        <p:pic>
          <p:nvPicPr>
            <p:cNvPr id="79" name="Imagem 78">
              <a:extLst>
                <a:ext uri="{FF2B5EF4-FFF2-40B4-BE49-F238E27FC236}">
                  <a16:creationId xmlns:a16="http://schemas.microsoft.com/office/drawing/2014/main" id="{86D12858-D6E6-496D-9AE3-DEB308C1D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470" y="0"/>
              <a:ext cx="8217529" cy="6163147"/>
            </a:xfrm>
            <a:prstGeom prst="rect">
              <a:avLst/>
            </a:prstGeom>
          </p:spPr>
        </p:pic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150F68D3-3932-449A-A9A9-125375EB1281}"/>
                </a:ext>
              </a:extLst>
            </p:cNvPr>
            <p:cNvSpPr txBox="1"/>
            <p:nvPr/>
          </p:nvSpPr>
          <p:spPr>
            <a:xfrm>
              <a:off x="3421956" y="6241292"/>
              <a:ext cx="6425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/>
                <a:t>CRIAÇÃO DO JARDIM</a:t>
              </a:r>
            </a:p>
          </p:txBody>
        </p:sp>
      </p:grp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348F33DA-4C00-494F-9C56-1DB99C50166B}"/>
              </a:ext>
            </a:extLst>
          </p:cNvPr>
          <p:cNvGrpSpPr/>
          <p:nvPr/>
        </p:nvGrpSpPr>
        <p:grpSpPr>
          <a:xfrm>
            <a:off x="4949994" y="868053"/>
            <a:ext cx="7366451" cy="5872540"/>
            <a:chOff x="4949994" y="868053"/>
            <a:chExt cx="7366451" cy="5872540"/>
          </a:xfrm>
        </p:grpSpPr>
        <p:pic>
          <p:nvPicPr>
            <p:cNvPr id="85" name="Imagem 84">
              <a:extLst>
                <a:ext uri="{FF2B5EF4-FFF2-40B4-BE49-F238E27FC236}">
                  <a16:creationId xmlns:a16="http://schemas.microsoft.com/office/drawing/2014/main" id="{735770CD-D704-4805-8A07-475C7A15D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9994" y="868053"/>
              <a:ext cx="4396848" cy="5857545"/>
            </a:xfrm>
            <a:prstGeom prst="rect">
              <a:avLst/>
            </a:prstGeom>
          </p:spPr>
        </p:pic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95BA36F4-5755-4F91-A3A4-9425016DC170}"/>
                </a:ext>
              </a:extLst>
            </p:cNvPr>
            <p:cNvSpPr txBox="1"/>
            <p:nvPr/>
          </p:nvSpPr>
          <p:spPr>
            <a:xfrm>
              <a:off x="9340949" y="6371261"/>
              <a:ext cx="2975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PALESTRA – AME SUA VIDA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874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Agrupar 46">
            <a:extLst>
              <a:ext uri="{FF2B5EF4-FFF2-40B4-BE49-F238E27FC236}">
                <a16:creationId xmlns:a16="http://schemas.microsoft.com/office/drawing/2014/main" id="{90AFCFA1-10A5-4F1B-AC42-008903F1ADA9}"/>
              </a:ext>
            </a:extLst>
          </p:cNvPr>
          <p:cNvGrpSpPr/>
          <p:nvPr/>
        </p:nvGrpSpPr>
        <p:grpSpPr>
          <a:xfrm>
            <a:off x="283541" y="261881"/>
            <a:ext cx="7036900" cy="1194325"/>
            <a:chOff x="283541" y="261881"/>
            <a:chExt cx="7036900" cy="1194325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F0E88047-D905-4363-8BFA-54391EBCD7B5}"/>
                </a:ext>
              </a:extLst>
            </p:cNvPr>
            <p:cNvGrpSpPr/>
            <p:nvPr/>
          </p:nvGrpSpPr>
          <p:grpSpPr>
            <a:xfrm>
              <a:off x="283541" y="261881"/>
              <a:ext cx="584613" cy="1046416"/>
              <a:chOff x="6642138" y="2034409"/>
              <a:chExt cx="1670614" cy="2990279"/>
            </a:xfrm>
          </p:grpSpPr>
          <p:grpSp>
            <p:nvGrpSpPr>
              <p:cNvPr id="3" name="Agrupar 2">
                <a:extLst>
                  <a:ext uri="{FF2B5EF4-FFF2-40B4-BE49-F238E27FC236}">
                    <a16:creationId xmlns:a16="http://schemas.microsoft.com/office/drawing/2014/main" id="{003644A3-37C7-46E3-8F51-653FC2197BA0}"/>
                  </a:ext>
                </a:extLst>
              </p:cNvPr>
              <p:cNvGrpSpPr/>
              <p:nvPr/>
            </p:nvGrpSpPr>
            <p:grpSpPr>
              <a:xfrm>
                <a:off x="6642138" y="2034409"/>
                <a:ext cx="1670614" cy="1670614"/>
                <a:chOff x="6642138" y="2034409"/>
                <a:chExt cx="1670614" cy="1670614"/>
              </a:xfrm>
            </p:grpSpPr>
            <p:grpSp>
              <p:nvGrpSpPr>
                <p:cNvPr id="5" name="Agrupar 4">
                  <a:extLst>
                    <a:ext uri="{FF2B5EF4-FFF2-40B4-BE49-F238E27FC236}">
                      <a16:creationId xmlns:a16="http://schemas.microsoft.com/office/drawing/2014/main" id="{D8B2C47D-EDA3-407C-8250-1D4F622F04EA}"/>
                    </a:ext>
                  </a:extLst>
                </p:cNvPr>
                <p:cNvGrpSpPr/>
                <p:nvPr/>
              </p:nvGrpSpPr>
              <p:grpSpPr>
                <a:xfrm>
                  <a:off x="6642138" y="2034409"/>
                  <a:ext cx="1670614" cy="1670614"/>
                  <a:chOff x="313459" y="1781363"/>
                  <a:chExt cx="1670614" cy="1670614"/>
                </a:xfrm>
              </p:grpSpPr>
              <p:sp>
                <p:nvSpPr>
                  <p:cNvPr id="7" name="Lágrima 6">
                    <a:extLst>
                      <a:ext uri="{FF2B5EF4-FFF2-40B4-BE49-F238E27FC236}">
                        <a16:creationId xmlns:a16="http://schemas.microsoft.com/office/drawing/2014/main" id="{ACE277FA-6439-4FE3-984D-92101DE5DBB6}"/>
                      </a:ext>
                    </a:extLst>
                  </p:cNvPr>
                  <p:cNvSpPr/>
                  <p:nvPr/>
                </p:nvSpPr>
                <p:spPr>
                  <a:xfrm rot="8103905">
                    <a:off x="313459" y="1781363"/>
                    <a:ext cx="1670614" cy="1670614"/>
                  </a:xfrm>
                  <a:prstGeom prst="teardrop">
                    <a:avLst>
                      <a:gd name="adj" fmla="val 124652"/>
                    </a:avLst>
                  </a:prstGeom>
                  <a:solidFill>
                    <a:srgbClr val="CCFF99"/>
                  </a:solidFill>
                  <a:ln>
                    <a:solidFill>
                      <a:srgbClr val="CCFF9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 dirty="0"/>
                  </a:p>
                </p:txBody>
              </p:sp>
              <p:sp>
                <p:nvSpPr>
                  <p:cNvPr id="8" name="Elipse 7">
                    <a:extLst>
                      <a:ext uri="{FF2B5EF4-FFF2-40B4-BE49-F238E27FC236}">
                        <a16:creationId xmlns:a16="http://schemas.microsoft.com/office/drawing/2014/main" id="{1333B8E4-6429-4CE8-9630-6F8D0D20CB01}"/>
                      </a:ext>
                    </a:extLst>
                  </p:cNvPr>
                  <p:cNvSpPr/>
                  <p:nvPr/>
                </p:nvSpPr>
                <p:spPr>
                  <a:xfrm>
                    <a:off x="545474" y="2013378"/>
                    <a:ext cx="1206584" cy="1206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 dirty="0"/>
                  </a:p>
                </p:txBody>
              </p:sp>
            </p:grpSp>
            <p:pic>
              <p:nvPicPr>
                <p:cNvPr id="6" name="Gráfico 5" descr="Professor">
                  <a:extLst>
                    <a:ext uri="{FF2B5EF4-FFF2-40B4-BE49-F238E27FC236}">
                      <a16:creationId xmlns:a16="http://schemas.microsoft.com/office/drawing/2014/main" id="{D600C6A4-F340-477E-89F0-6C653E09E5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49158" y="2377263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9" name="Agrupar 8">
                <a:extLst>
                  <a:ext uri="{FF2B5EF4-FFF2-40B4-BE49-F238E27FC236}">
                    <a16:creationId xmlns:a16="http://schemas.microsoft.com/office/drawing/2014/main" id="{04C54110-6612-4F2F-8B2C-0F5262D02EE1}"/>
                  </a:ext>
                </a:extLst>
              </p:cNvPr>
              <p:cNvGrpSpPr/>
              <p:nvPr/>
            </p:nvGrpSpPr>
            <p:grpSpPr>
              <a:xfrm>
                <a:off x="7206719" y="4523870"/>
                <a:ext cx="541452" cy="500818"/>
                <a:chOff x="3167270" y="3219962"/>
                <a:chExt cx="1346076" cy="1346076"/>
              </a:xfrm>
            </p:grpSpPr>
            <p:sp>
              <p:nvSpPr>
                <p:cNvPr id="10" name="Elipse 9">
                  <a:extLst>
                    <a:ext uri="{FF2B5EF4-FFF2-40B4-BE49-F238E27FC236}">
                      <a16:creationId xmlns:a16="http://schemas.microsoft.com/office/drawing/2014/main" id="{F5B42D95-0105-4F07-B84C-FC650276CCF7}"/>
                    </a:ext>
                  </a:extLst>
                </p:cNvPr>
                <p:cNvSpPr/>
                <p:nvPr/>
              </p:nvSpPr>
              <p:spPr>
                <a:xfrm>
                  <a:off x="3167270" y="3219962"/>
                  <a:ext cx="1346076" cy="134607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Elipse 10">
                  <a:extLst>
                    <a:ext uri="{FF2B5EF4-FFF2-40B4-BE49-F238E27FC236}">
                      <a16:creationId xmlns:a16="http://schemas.microsoft.com/office/drawing/2014/main" id="{898A76D8-A0F9-4619-B59E-3997B64EDF18}"/>
                    </a:ext>
                  </a:extLst>
                </p:cNvPr>
                <p:cNvSpPr/>
                <p:nvPr/>
              </p:nvSpPr>
              <p:spPr>
                <a:xfrm>
                  <a:off x="3339755" y="3392447"/>
                  <a:ext cx="1001106" cy="1001106"/>
                </a:xfrm>
                <a:prstGeom prst="ellipse">
                  <a:avLst/>
                </a:prstGeom>
                <a:solidFill>
                  <a:srgbClr val="CCFF99"/>
                </a:solidFill>
                <a:ln>
                  <a:solidFill>
                    <a:srgbClr val="CCFF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0B99908-01BC-4663-8E0F-37502886EA5F}"/>
                </a:ext>
              </a:extLst>
            </p:cNvPr>
            <p:cNvSpPr txBox="1"/>
            <p:nvPr/>
          </p:nvSpPr>
          <p:spPr>
            <a:xfrm>
              <a:off x="1013511" y="809875"/>
              <a:ext cx="63069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PALESTRANTE DA ESCOLA</a:t>
              </a:r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E71D8A3-5596-47D7-8BB4-97E840EABE0F}"/>
              </a:ext>
            </a:extLst>
          </p:cNvPr>
          <p:cNvSpPr txBox="1"/>
          <p:nvPr/>
        </p:nvSpPr>
        <p:spPr>
          <a:xfrm>
            <a:off x="162463" y="1386138"/>
            <a:ext cx="10141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Orador da turma na formatura do ensino fundamental;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Palestras sobre o ensino integral em escolas regulares que viriam a adotar este sistema;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Palestra sobre minha vivência no ensino integral na diretoria de ensino de Franca;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Palestra na Pastoral da Educação, sobre “Projeto de Vida”.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1C8F7B34-9B71-4D6F-A1E6-9163C7AB83AA}"/>
              </a:ext>
            </a:extLst>
          </p:cNvPr>
          <p:cNvGrpSpPr/>
          <p:nvPr/>
        </p:nvGrpSpPr>
        <p:grpSpPr>
          <a:xfrm>
            <a:off x="227592" y="3173281"/>
            <a:ext cx="11096900" cy="1114635"/>
            <a:chOff x="227592" y="3173281"/>
            <a:chExt cx="11096900" cy="1114635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A32BE038-32C6-4BA8-9298-F1BC16BEC7D8}"/>
                </a:ext>
              </a:extLst>
            </p:cNvPr>
            <p:cNvGrpSpPr/>
            <p:nvPr/>
          </p:nvGrpSpPr>
          <p:grpSpPr>
            <a:xfrm>
              <a:off x="227592" y="3173281"/>
              <a:ext cx="583200" cy="1047600"/>
              <a:chOff x="9405028" y="2041521"/>
              <a:chExt cx="1670614" cy="2952154"/>
            </a:xfrm>
          </p:grpSpPr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66198E43-4BC4-4FDE-91BE-4C2B45058461}"/>
                  </a:ext>
                </a:extLst>
              </p:cNvPr>
              <p:cNvGrpSpPr/>
              <p:nvPr/>
            </p:nvGrpSpPr>
            <p:grpSpPr>
              <a:xfrm>
                <a:off x="9405028" y="2041521"/>
                <a:ext cx="1670614" cy="1670614"/>
                <a:chOff x="9405028" y="2041521"/>
                <a:chExt cx="1670614" cy="1670614"/>
              </a:xfrm>
            </p:grpSpPr>
            <p:grpSp>
              <p:nvGrpSpPr>
                <p:cNvPr id="18" name="Agrupar 17">
                  <a:extLst>
                    <a:ext uri="{FF2B5EF4-FFF2-40B4-BE49-F238E27FC236}">
                      <a16:creationId xmlns:a16="http://schemas.microsoft.com/office/drawing/2014/main" id="{D9737BC5-1C16-4BFF-A8E4-B81B0C57E3C9}"/>
                    </a:ext>
                  </a:extLst>
                </p:cNvPr>
                <p:cNvGrpSpPr/>
                <p:nvPr/>
              </p:nvGrpSpPr>
              <p:grpSpPr>
                <a:xfrm>
                  <a:off x="9405028" y="2041521"/>
                  <a:ext cx="1670614" cy="1670614"/>
                  <a:chOff x="313459" y="1781363"/>
                  <a:chExt cx="1670614" cy="1670614"/>
                </a:xfrm>
              </p:grpSpPr>
              <p:sp>
                <p:nvSpPr>
                  <p:cNvPr id="20" name="Lágrima 19">
                    <a:extLst>
                      <a:ext uri="{FF2B5EF4-FFF2-40B4-BE49-F238E27FC236}">
                        <a16:creationId xmlns:a16="http://schemas.microsoft.com/office/drawing/2014/main" id="{31BDDB10-B094-4206-B8AF-183AC88D1BBE}"/>
                      </a:ext>
                    </a:extLst>
                  </p:cNvPr>
                  <p:cNvSpPr/>
                  <p:nvPr/>
                </p:nvSpPr>
                <p:spPr>
                  <a:xfrm rot="8103905">
                    <a:off x="313459" y="1781363"/>
                    <a:ext cx="1670614" cy="1670614"/>
                  </a:xfrm>
                  <a:prstGeom prst="teardrop">
                    <a:avLst>
                      <a:gd name="adj" fmla="val 124652"/>
                    </a:avLst>
                  </a:prstGeom>
                  <a:solidFill>
                    <a:srgbClr val="F0F298"/>
                  </a:solidFill>
                  <a:ln>
                    <a:solidFill>
                      <a:srgbClr val="F0F29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" name="Elipse 20">
                    <a:extLst>
                      <a:ext uri="{FF2B5EF4-FFF2-40B4-BE49-F238E27FC236}">
                        <a16:creationId xmlns:a16="http://schemas.microsoft.com/office/drawing/2014/main" id="{AF57AA84-613E-458C-9791-205BF18955AA}"/>
                      </a:ext>
                    </a:extLst>
                  </p:cNvPr>
                  <p:cNvSpPr/>
                  <p:nvPr/>
                </p:nvSpPr>
                <p:spPr>
                  <a:xfrm>
                    <a:off x="545474" y="2013378"/>
                    <a:ext cx="1206584" cy="1206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pic>
              <p:nvPicPr>
                <p:cNvPr id="19" name="Gráfico 18" descr="Fita">
                  <a:extLst>
                    <a:ext uri="{FF2B5EF4-FFF2-40B4-BE49-F238E27FC236}">
                      <a16:creationId xmlns:a16="http://schemas.microsoft.com/office/drawing/2014/main" id="{9124E845-1CCB-41E1-8B31-3894A360BC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83134" y="2446810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22" name="Agrupar 21">
                <a:extLst>
                  <a:ext uri="{FF2B5EF4-FFF2-40B4-BE49-F238E27FC236}">
                    <a16:creationId xmlns:a16="http://schemas.microsoft.com/office/drawing/2014/main" id="{B7EA36BE-D8D8-4851-84B7-00B07AE396F2}"/>
                  </a:ext>
                </a:extLst>
              </p:cNvPr>
              <p:cNvGrpSpPr/>
              <p:nvPr/>
            </p:nvGrpSpPr>
            <p:grpSpPr>
              <a:xfrm>
                <a:off x="9969608" y="4492857"/>
                <a:ext cx="541452" cy="500818"/>
                <a:chOff x="3167270" y="3219962"/>
                <a:chExt cx="1346076" cy="1346076"/>
              </a:xfrm>
            </p:grpSpPr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id="{BB1A3CDE-4E84-49A8-8FC0-8129A78C2D1D}"/>
                    </a:ext>
                  </a:extLst>
                </p:cNvPr>
                <p:cNvSpPr/>
                <p:nvPr/>
              </p:nvSpPr>
              <p:spPr>
                <a:xfrm>
                  <a:off x="3167270" y="3219962"/>
                  <a:ext cx="1346076" cy="134607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" name="Elipse 23">
                  <a:extLst>
                    <a:ext uri="{FF2B5EF4-FFF2-40B4-BE49-F238E27FC236}">
                      <a16:creationId xmlns:a16="http://schemas.microsoft.com/office/drawing/2014/main" id="{B2894A2E-EA3C-46F3-924B-F4C761A7950C}"/>
                    </a:ext>
                  </a:extLst>
                </p:cNvPr>
                <p:cNvSpPr/>
                <p:nvPr/>
              </p:nvSpPr>
              <p:spPr>
                <a:xfrm>
                  <a:off x="3339755" y="3392447"/>
                  <a:ext cx="1001106" cy="1001106"/>
                </a:xfrm>
                <a:prstGeom prst="ellipse">
                  <a:avLst/>
                </a:prstGeom>
                <a:solidFill>
                  <a:srgbClr val="F0F298"/>
                </a:solidFill>
                <a:ln>
                  <a:solidFill>
                    <a:srgbClr val="F0F29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975EA701-B648-4E70-A40B-25448D7915A9}"/>
                </a:ext>
              </a:extLst>
            </p:cNvPr>
            <p:cNvSpPr txBox="1"/>
            <p:nvPr/>
          </p:nvSpPr>
          <p:spPr>
            <a:xfrm>
              <a:off x="985978" y="3641585"/>
              <a:ext cx="10338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FINALISTA EM OLÍMPIADAS E FEIRAS</a:t>
              </a:r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D3F4031-24A0-466E-9C6D-C03FCC0FA900}"/>
              </a:ext>
            </a:extLst>
          </p:cNvPr>
          <p:cNvSpPr txBox="1"/>
          <p:nvPr/>
        </p:nvSpPr>
        <p:spPr>
          <a:xfrm>
            <a:off x="162462" y="4310689"/>
            <a:ext cx="10141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FEBRACE (Feira Brasileira de Ciências e Engenharia) – projeto COMPOSTAGEM /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MOBFOG (Mostra Brasileira de Foguetes) – criação de FOGUETE /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FEBRACE (Feira Brasileira de Ciências e Engenharia) – projeto SONAR, MAPEANDO CAMINHOS / 2020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OBR (Olímpiada Brasileira de Robótica) /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99EDE279-2FBA-4E11-AB30-A70423A09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84" y="441082"/>
            <a:ext cx="2638081" cy="1978561"/>
          </a:xfrm>
          <a:prstGeom prst="rect">
            <a:avLst/>
          </a:prstGeom>
        </p:spPr>
      </p:pic>
      <p:grpSp>
        <p:nvGrpSpPr>
          <p:cNvPr id="41" name="Agrupar 40">
            <a:extLst>
              <a:ext uri="{FF2B5EF4-FFF2-40B4-BE49-F238E27FC236}">
                <a16:creationId xmlns:a16="http://schemas.microsoft.com/office/drawing/2014/main" id="{F9D18FE1-DB8C-4CED-93CF-B6D57CD1DD93}"/>
              </a:ext>
            </a:extLst>
          </p:cNvPr>
          <p:cNvGrpSpPr/>
          <p:nvPr/>
        </p:nvGrpSpPr>
        <p:grpSpPr>
          <a:xfrm>
            <a:off x="2711772" y="444681"/>
            <a:ext cx="4781904" cy="5897333"/>
            <a:chOff x="6155235" y="144702"/>
            <a:chExt cx="2150363" cy="3203008"/>
          </a:xfrm>
        </p:grpSpPr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42DB9161-1A61-45F8-AAEE-CA5A8CBD7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55235" y="144702"/>
              <a:ext cx="2150363" cy="2825897"/>
            </a:xfrm>
            <a:prstGeom prst="rect">
              <a:avLst/>
            </a:prstGeom>
          </p:spPr>
        </p:pic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1A5F87FC-FEED-4EA5-A950-65680EB8EE80}"/>
                </a:ext>
              </a:extLst>
            </p:cNvPr>
            <p:cNvSpPr txBox="1"/>
            <p:nvPr/>
          </p:nvSpPr>
          <p:spPr>
            <a:xfrm>
              <a:off x="6155235" y="3053903"/>
              <a:ext cx="2144703" cy="293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PROJETO SONAR - 2020</a:t>
              </a: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39967405-008B-4375-A73F-F0D8943FB1C8}"/>
              </a:ext>
            </a:extLst>
          </p:cNvPr>
          <p:cNvGrpSpPr/>
          <p:nvPr/>
        </p:nvGrpSpPr>
        <p:grpSpPr>
          <a:xfrm>
            <a:off x="5685925" y="1831951"/>
            <a:ext cx="6316141" cy="4542685"/>
            <a:chOff x="1368550" y="3429000"/>
            <a:chExt cx="5307177" cy="2988457"/>
          </a:xfrm>
        </p:grpSpPr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D94165B8-03BB-4C18-A780-E6C03E380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8550" y="3429000"/>
              <a:ext cx="5307177" cy="2578958"/>
            </a:xfrm>
            <a:prstGeom prst="rect">
              <a:avLst/>
            </a:prstGeom>
          </p:spPr>
        </p:pic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778CD57-2F3E-4CD4-B6A9-1B1CCB6A7DC1}"/>
                </a:ext>
              </a:extLst>
            </p:cNvPr>
            <p:cNvSpPr txBox="1"/>
            <p:nvPr/>
          </p:nvSpPr>
          <p:spPr>
            <a:xfrm>
              <a:off x="1548323" y="6048125"/>
              <a:ext cx="4852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MOBFOG - 2019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BE11E72-E1DB-4FE6-8E38-9617B9FF4A2B}"/>
              </a:ext>
            </a:extLst>
          </p:cNvPr>
          <p:cNvGrpSpPr/>
          <p:nvPr/>
        </p:nvGrpSpPr>
        <p:grpSpPr>
          <a:xfrm>
            <a:off x="5619362" y="1986302"/>
            <a:ext cx="3402158" cy="4917077"/>
            <a:chOff x="8452519" y="1966143"/>
            <a:chExt cx="2576458" cy="3913550"/>
          </a:xfrm>
        </p:grpSpPr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6CF07832-AD50-45D1-84D0-573DE8FE6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2519" y="1966143"/>
              <a:ext cx="2576458" cy="3435278"/>
            </a:xfrm>
            <a:prstGeom prst="rect">
              <a:avLst/>
            </a:prstGeom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D8953B43-F330-4AEE-88DC-0D7FE070B0A5}"/>
                </a:ext>
              </a:extLst>
            </p:cNvPr>
            <p:cNvSpPr txBox="1"/>
            <p:nvPr/>
          </p:nvSpPr>
          <p:spPr>
            <a:xfrm>
              <a:off x="8503519" y="5510361"/>
              <a:ext cx="2384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OBR - 2019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268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0544C1B-C924-4D28-BFEF-E8DEEFF7B86E}"/>
              </a:ext>
            </a:extLst>
          </p:cNvPr>
          <p:cNvGrpSpPr/>
          <p:nvPr/>
        </p:nvGrpSpPr>
        <p:grpSpPr>
          <a:xfrm>
            <a:off x="2830708" y="239462"/>
            <a:ext cx="2618970" cy="3474029"/>
            <a:chOff x="2830708" y="239462"/>
            <a:chExt cx="2618970" cy="3474029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300274C6-43C4-461F-ABEB-839F15881BD6}"/>
                </a:ext>
              </a:extLst>
            </p:cNvPr>
            <p:cNvSpPr txBox="1"/>
            <p:nvPr/>
          </p:nvSpPr>
          <p:spPr>
            <a:xfrm>
              <a:off x="2934665" y="2882494"/>
              <a:ext cx="25150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ln w="0"/>
                  <a:solidFill>
                    <a:srgbClr val="0287FE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MEUS </a:t>
              </a:r>
            </a:p>
            <a:p>
              <a:pPr algn="ctr"/>
              <a:r>
                <a:rPr lang="pt-BR" sz="2400" dirty="0">
                  <a:ln w="0"/>
                  <a:solidFill>
                    <a:srgbClr val="0287FE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SOFT SKILLS</a:t>
              </a:r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BA9EC595-BF40-4F5B-9CCC-44054E3DC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0708" y="239462"/>
              <a:ext cx="2515013" cy="2515013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D0F06A7A-E8DF-431F-BAF9-4B537A984853}"/>
              </a:ext>
            </a:extLst>
          </p:cNvPr>
          <p:cNvGrpSpPr/>
          <p:nvPr/>
        </p:nvGrpSpPr>
        <p:grpSpPr>
          <a:xfrm>
            <a:off x="6990057" y="239462"/>
            <a:ext cx="2579649" cy="3535585"/>
            <a:chOff x="6990057" y="239462"/>
            <a:chExt cx="2579649" cy="3535585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A36443CB-9690-46AA-B5C6-86F647A30696}"/>
                </a:ext>
              </a:extLst>
            </p:cNvPr>
            <p:cNvSpPr txBox="1"/>
            <p:nvPr/>
          </p:nvSpPr>
          <p:spPr>
            <a:xfrm>
              <a:off x="7099998" y="2944050"/>
              <a:ext cx="24697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ln w="0"/>
                  <a:solidFill>
                    <a:srgbClr val="0287FE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MEUS </a:t>
              </a:r>
            </a:p>
            <a:p>
              <a:pPr algn="ctr"/>
              <a:r>
                <a:rPr lang="pt-BR" sz="2400" dirty="0">
                  <a:ln w="0"/>
                  <a:solidFill>
                    <a:srgbClr val="0287FE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HARD SKILLS</a:t>
              </a:r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BD27A782-F254-47FB-8887-D98360FDE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0057" y="239462"/>
              <a:ext cx="2579649" cy="2580773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4D6F1EB-621C-4B62-B0DA-19918BC211D5}"/>
              </a:ext>
            </a:extLst>
          </p:cNvPr>
          <p:cNvSpPr txBox="1"/>
          <p:nvPr/>
        </p:nvSpPr>
        <p:spPr>
          <a:xfrm>
            <a:off x="2475914" y="3734194"/>
            <a:ext cx="34325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BENEVOLÊNCIA;</a:t>
            </a:r>
          </a:p>
          <a:p>
            <a:pPr algn="ctr"/>
            <a:r>
              <a:rPr lang="pt-B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ATITUDE DE DONO;</a:t>
            </a:r>
          </a:p>
          <a:p>
            <a:pPr algn="ctr"/>
            <a:r>
              <a:rPr lang="pt-B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PENSAMENTO CRÍTICO;</a:t>
            </a:r>
          </a:p>
          <a:p>
            <a:pPr algn="ctr"/>
            <a:r>
              <a:rPr lang="pt-B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EMPATIA;</a:t>
            </a:r>
          </a:p>
          <a:p>
            <a:pPr algn="ctr"/>
            <a:r>
              <a:rPr lang="pt-B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CRIATIVIDADE;</a:t>
            </a:r>
          </a:p>
          <a:p>
            <a:pPr algn="ctr"/>
            <a:r>
              <a:rPr lang="pt-B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COMUNICAÇÃO;</a:t>
            </a:r>
          </a:p>
          <a:p>
            <a:pPr algn="ctr"/>
            <a:r>
              <a:rPr lang="pt-B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TRABALHO EM EQUIPE;</a:t>
            </a:r>
          </a:p>
          <a:p>
            <a:pPr algn="ctr"/>
            <a:r>
              <a:rPr lang="pt-B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RESILIÊNCIA;</a:t>
            </a:r>
          </a:p>
          <a:p>
            <a:pPr algn="ctr"/>
            <a:r>
              <a:rPr lang="pt-B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FLEXIBILIDADE;</a:t>
            </a:r>
          </a:p>
          <a:p>
            <a:pPr algn="ctr"/>
            <a:r>
              <a:rPr lang="pt-B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SENSO DE URGÊNCIA.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847473D-C86C-4352-88E1-C28574C0D2A7}"/>
              </a:ext>
            </a:extLst>
          </p:cNvPr>
          <p:cNvSpPr txBox="1"/>
          <p:nvPr/>
        </p:nvSpPr>
        <p:spPr>
          <a:xfrm>
            <a:off x="6223526" y="3767235"/>
            <a:ext cx="4222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EXCEL INTERMEDIÁRIO – VBA;</a:t>
            </a:r>
          </a:p>
          <a:p>
            <a:pPr algn="ctr"/>
            <a:r>
              <a:rPr lang="pt-B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WORD E POWER POINT – BÁSICOS;</a:t>
            </a:r>
          </a:p>
          <a:p>
            <a:pPr algn="ctr"/>
            <a:r>
              <a:rPr lang="pt-B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INFORMÁTICA INTERMEDIÁRIA;</a:t>
            </a:r>
          </a:p>
          <a:p>
            <a:pPr algn="ctr"/>
            <a:r>
              <a:rPr lang="pt-B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CONTROLE DE ESTOQUE;</a:t>
            </a:r>
          </a:p>
          <a:p>
            <a:pPr algn="ctr"/>
            <a:r>
              <a:rPr lang="pt-B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CONHECIMENTO BÁSICO EM ELÉTRICA;</a:t>
            </a:r>
          </a:p>
          <a:p>
            <a:pPr algn="ctr"/>
            <a:r>
              <a:rPr lang="pt-B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CONHECIMENTO EM ARDUINO;</a:t>
            </a:r>
          </a:p>
          <a:p>
            <a:pPr algn="ctr"/>
            <a:r>
              <a:rPr lang="pt-B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HTML, CSS E JS.</a:t>
            </a:r>
          </a:p>
          <a:p>
            <a:pPr algn="ctr"/>
            <a:endParaRPr lang="pt-BR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B331B7E-39C5-4107-AC5A-647DFE708B77}"/>
              </a:ext>
            </a:extLst>
          </p:cNvPr>
          <p:cNvSpPr txBox="1"/>
          <p:nvPr/>
        </p:nvSpPr>
        <p:spPr>
          <a:xfrm>
            <a:off x="8835427" y="6252413"/>
            <a:ext cx="3221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dirty="0">
                <a:solidFill>
                  <a:srgbClr val="0287FE"/>
                </a:solidFill>
                <a:latin typeface="Arial Black" panose="020B0A04020102020204" pitchFamily="34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17532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2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440</Words>
  <Application>Microsoft Office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Tahoma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LUIS PARREIRA BOMFIM</dc:creator>
  <cp:lastModifiedBy>RAFAEL LUIS PARREIRA BOMFIM</cp:lastModifiedBy>
  <cp:revision>27</cp:revision>
  <dcterms:created xsi:type="dcterms:W3CDTF">2021-07-07T00:21:24Z</dcterms:created>
  <dcterms:modified xsi:type="dcterms:W3CDTF">2021-07-07T03:58:51Z</dcterms:modified>
</cp:coreProperties>
</file>